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4"/>
  </p:sldMasterIdLst>
  <p:notesMasterIdLst>
    <p:notesMasterId r:id="rId20"/>
  </p:notesMasterIdLst>
  <p:sldIdLst>
    <p:sldId id="259" r:id="rId5"/>
    <p:sldId id="270" r:id="rId6"/>
    <p:sldId id="280" r:id="rId7"/>
    <p:sldId id="359" r:id="rId8"/>
    <p:sldId id="358" r:id="rId9"/>
    <p:sldId id="271" r:id="rId10"/>
    <p:sldId id="289" r:id="rId11"/>
    <p:sldId id="282" r:id="rId12"/>
    <p:sldId id="284" r:id="rId13"/>
    <p:sldId id="288" r:id="rId14"/>
    <p:sldId id="276" r:id="rId15"/>
    <p:sldId id="292" r:id="rId16"/>
    <p:sldId id="285" r:id="rId17"/>
    <p:sldId id="287"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1D011-BD15-4674-958D-1989EE496464}" v="2" dt="2024-07-15T13:04:30.227"/>
    <p1510:client id="{68FF1A89-8198-4314-B2DC-68BA4E609EF3}" v="134" dt="2024-07-15T12:57:31.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006" autoAdjust="0"/>
  </p:normalViewPr>
  <p:slideViewPr>
    <p:cSldViewPr snapToGrid="0">
      <p:cViewPr varScale="1">
        <p:scale>
          <a:sx n="108" d="100"/>
          <a:sy n="108" d="100"/>
        </p:scale>
        <p:origin x="12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4EAFD-78DA-4F25-B900-C51D93BF4E8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0ACA887-92DC-4A64-828C-2F46E1B3654F}">
      <dgm:prSet/>
      <dgm:spPr/>
      <dgm:t>
        <a:bodyPr/>
        <a:lstStyle/>
        <a:p>
          <a:pPr>
            <a:lnSpc>
              <a:spcPct val="100000"/>
            </a:lnSpc>
          </a:pPr>
          <a:r>
            <a:rPr lang="en-GB" b="0" dirty="0"/>
            <a:t>Title</a:t>
          </a:r>
          <a:r>
            <a:rPr lang="en-GB" b="1" dirty="0"/>
            <a:t>:</a:t>
          </a:r>
          <a:r>
            <a:rPr lang="en-GB" dirty="0"/>
            <a:t> Effective Crack Sealing for Road Maintenance</a:t>
          </a:r>
          <a:endParaRPr lang="en-US" dirty="0"/>
        </a:p>
      </dgm:t>
    </dgm:pt>
    <dgm:pt modelId="{1818A900-14B7-4335-A1AB-96E5049391D2}" type="parTrans" cxnId="{42BF548B-9A20-490F-A51F-96F5CAA1581D}">
      <dgm:prSet/>
      <dgm:spPr/>
      <dgm:t>
        <a:bodyPr/>
        <a:lstStyle/>
        <a:p>
          <a:endParaRPr lang="en-US"/>
        </a:p>
      </dgm:t>
    </dgm:pt>
    <dgm:pt modelId="{DD9E5ED2-B8B4-49C1-A595-876A2BDFAC3A}" type="sibTrans" cxnId="{42BF548B-9A20-490F-A51F-96F5CAA1581D}">
      <dgm:prSet/>
      <dgm:spPr/>
      <dgm:t>
        <a:bodyPr/>
        <a:lstStyle/>
        <a:p>
          <a:endParaRPr lang="en-US"/>
        </a:p>
      </dgm:t>
    </dgm:pt>
    <dgm:pt modelId="{EB191340-40AA-4C24-BEB6-3D6E50899862}">
      <dgm:prSet/>
      <dgm:spPr/>
      <dgm:t>
        <a:bodyPr/>
        <a:lstStyle/>
        <a:p>
          <a:pPr>
            <a:lnSpc>
              <a:spcPct val="100000"/>
            </a:lnSpc>
          </a:pPr>
          <a:r>
            <a:rPr lang="en-GB" dirty="0"/>
            <a:t>Presenter : Larusha Gramni</a:t>
          </a:r>
          <a:endParaRPr lang="en-US" dirty="0"/>
        </a:p>
      </dgm:t>
    </dgm:pt>
    <dgm:pt modelId="{0B3571EE-A35A-44C4-B298-14CC397E1FB1}" type="parTrans" cxnId="{0051CC0D-15EA-4E0B-A2D5-4E12C574F338}">
      <dgm:prSet/>
      <dgm:spPr/>
      <dgm:t>
        <a:bodyPr/>
        <a:lstStyle/>
        <a:p>
          <a:endParaRPr lang="en-US"/>
        </a:p>
      </dgm:t>
    </dgm:pt>
    <dgm:pt modelId="{749C4CAC-8853-4213-AD7F-99A48F4376E0}" type="sibTrans" cxnId="{0051CC0D-15EA-4E0B-A2D5-4E12C574F338}">
      <dgm:prSet/>
      <dgm:spPr/>
      <dgm:t>
        <a:bodyPr/>
        <a:lstStyle/>
        <a:p>
          <a:endParaRPr lang="en-US"/>
        </a:p>
      </dgm:t>
    </dgm:pt>
    <dgm:pt modelId="{B52FE7BE-0387-4B29-8BF8-8CC5F30D1E4B}">
      <dgm:prSet/>
      <dgm:spPr/>
      <dgm:t>
        <a:bodyPr/>
        <a:lstStyle/>
        <a:p>
          <a:pPr>
            <a:lnSpc>
              <a:spcPct val="100000"/>
            </a:lnSpc>
          </a:pPr>
          <a:r>
            <a:rPr lang="en-GB" dirty="0"/>
            <a:t>Organisation : TOSAS </a:t>
          </a:r>
          <a:endParaRPr lang="en-US" dirty="0"/>
        </a:p>
      </dgm:t>
    </dgm:pt>
    <dgm:pt modelId="{33ABAE89-939B-4DEF-A57E-A5DA4310D05A}" type="parTrans" cxnId="{A9EF5FA9-3DB5-464E-AEEC-5B0AAB543AE8}">
      <dgm:prSet/>
      <dgm:spPr/>
      <dgm:t>
        <a:bodyPr/>
        <a:lstStyle/>
        <a:p>
          <a:endParaRPr lang="en-US"/>
        </a:p>
      </dgm:t>
    </dgm:pt>
    <dgm:pt modelId="{4AB549B8-1039-448F-8BB6-0C88BF061887}" type="sibTrans" cxnId="{A9EF5FA9-3DB5-464E-AEEC-5B0AAB543AE8}">
      <dgm:prSet/>
      <dgm:spPr/>
      <dgm:t>
        <a:bodyPr/>
        <a:lstStyle/>
        <a:p>
          <a:endParaRPr lang="en-US"/>
        </a:p>
      </dgm:t>
    </dgm:pt>
    <dgm:pt modelId="{1224C7B6-750C-4CCC-9719-A877EF5D0F71}" type="pres">
      <dgm:prSet presAssocID="{1084EAFD-78DA-4F25-B900-C51D93BF4E8B}" presName="root" presStyleCnt="0">
        <dgm:presLayoutVars>
          <dgm:dir/>
          <dgm:resizeHandles val="exact"/>
        </dgm:presLayoutVars>
      </dgm:prSet>
      <dgm:spPr/>
    </dgm:pt>
    <dgm:pt modelId="{542AA413-BEFB-47D9-ADA4-01E9E328AA17}" type="pres">
      <dgm:prSet presAssocID="{F0ACA887-92DC-4A64-828C-2F46E1B3654F}" presName="compNode" presStyleCnt="0"/>
      <dgm:spPr/>
    </dgm:pt>
    <dgm:pt modelId="{FCD788C9-FC00-49EF-808A-2A59BEBAC572}" type="pres">
      <dgm:prSet presAssocID="{F0ACA887-92DC-4A64-828C-2F46E1B3654F}" presName="bgRect" presStyleLbl="bgShp" presStyleIdx="0" presStyleCnt="3" custLinFactY="-181692" custLinFactNeighborX="74039" custLinFactNeighborY="-200000"/>
      <dgm:spPr>
        <a:solidFill>
          <a:schemeClr val="accent2"/>
        </a:solidFill>
      </dgm:spPr>
    </dgm:pt>
    <dgm:pt modelId="{8E6A8754-5B98-4106-AC71-68F6E6C182AA}" type="pres">
      <dgm:prSet presAssocID="{F0ACA887-92DC-4A64-828C-2F46E1B365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affic cone"/>
        </a:ext>
      </dgm:extLst>
    </dgm:pt>
    <dgm:pt modelId="{DD744ACC-2BA2-4FA6-9BCF-6634A194575B}" type="pres">
      <dgm:prSet presAssocID="{F0ACA887-92DC-4A64-828C-2F46E1B3654F}" presName="spaceRect" presStyleCnt="0"/>
      <dgm:spPr/>
    </dgm:pt>
    <dgm:pt modelId="{1403E076-4BBA-4616-B3F1-FAA83F1035AC}" type="pres">
      <dgm:prSet presAssocID="{F0ACA887-92DC-4A64-828C-2F46E1B3654F}" presName="parTx" presStyleLbl="revTx" presStyleIdx="0" presStyleCnt="3">
        <dgm:presLayoutVars>
          <dgm:chMax val="0"/>
          <dgm:chPref val="0"/>
        </dgm:presLayoutVars>
      </dgm:prSet>
      <dgm:spPr/>
    </dgm:pt>
    <dgm:pt modelId="{063FDA77-9BEC-4682-A9AE-CA6C713C5EFB}" type="pres">
      <dgm:prSet presAssocID="{DD9E5ED2-B8B4-49C1-A595-876A2BDFAC3A}" presName="sibTrans" presStyleCnt="0"/>
      <dgm:spPr/>
    </dgm:pt>
    <dgm:pt modelId="{CF75C003-F302-4276-B8CF-DCFE83147281}" type="pres">
      <dgm:prSet presAssocID="{EB191340-40AA-4C24-BEB6-3D6E50899862}" presName="compNode" presStyleCnt="0"/>
      <dgm:spPr/>
    </dgm:pt>
    <dgm:pt modelId="{B8F28C62-18E4-46C6-9676-4EAA5FFD0CF3}" type="pres">
      <dgm:prSet presAssocID="{EB191340-40AA-4C24-BEB6-3D6E50899862}" presName="bgRect" presStyleLbl="bgShp" presStyleIdx="1" presStyleCnt="3"/>
      <dgm:spPr>
        <a:solidFill>
          <a:schemeClr val="accent2"/>
        </a:solidFill>
      </dgm:spPr>
    </dgm:pt>
    <dgm:pt modelId="{EDC9D1E7-F611-4D66-96A0-C5079ECFF57F}" type="pres">
      <dgm:prSet presAssocID="{EB191340-40AA-4C24-BEB6-3D6E508998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910E24F1-FA6F-4E6B-B9F6-3A32F18E522F}" type="pres">
      <dgm:prSet presAssocID="{EB191340-40AA-4C24-BEB6-3D6E50899862}" presName="spaceRect" presStyleCnt="0"/>
      <dgm:spPr/>
    </dgm:pt>
    <dgm:pt modelId="{29271B82-4E1C-438D-9204-1D5B6401C151}" type="pres">
      <dgm:prSet presAssocID="{EB191340-40AA-4C24-BEB6-3D6E50899862}" presName="parTx" presStyleLbl="revTx" presStyleIdx="1" presStyleCnt="3">
        <dgm:presLayoutVars>
          <dgm:chMax val="0"/>
          <dgm:chPref val="0"/>
        </dgm:presLayoutVars>
      </dgm:prSet>
      <dgm:spPr/>
    </dgm:pt>
    <dgm:pt modelId="{96261C82-0C2A-4529-B877-F41CFA2E9F98}" type="pres">
      <dgm:prSet presAssocID="{749C4CAC-8853-4213-AD7F-99A48F4376E0}" presName="sibTrans" presStyleCnt="0"/>
      <dgm:spPr/>
    </dgm:pt>
    <dgm:pt modelId="{C183D882-24A3-4DBA-B8C6-9FD67498DC08}" type="pres">
      <dgm:prSet presAssocID="{B52FE7BE-0387-4B29-8BF8-8CC5F30D1E4B}" presName="compNode" presStyleCnt="0"/>
      <dgm:spPr/>
    </dgm:pt>
    <dgm:pt modelId="{6B9ABDF7-92B7-4660-A22C-6C13F0F55BE2}" type="pres">
      <dgm:prSet presAssocID="{B52FE7BE-0387-4B29-8BF8-8CC5F30D1E4B}" presName="bgRect" presStyleLbl="bgShp" presStyleIdx="2" presStyleCnt="3"/>
      <dgm:spPr>
        <a:solidFill>
          <a:schemeClr val="accent2"/>
        </a:solidFill>
      </dgm:spPr>
    </dgm:pt>
    <dgm:pt modelId="{E1B413F4-3C42-405E-A9B7-D9F684F1222B}" type="pres">
      <dgm:prSet presAssocID="{B52FE7BE-0387-4B29-8BF8-8CC5F30D1E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B0FD3D87-1217-46C5-8FAB-133F5F9656F0}" type="pres">
      <dgm:prSet presAssocID="{B52FE7BE-0387-4B29-8BF8-8CC5F30D1E4B}" presName="spaceRect" presStyleCnt="0"/>
      <dgm:spPr/>
    </dgm:pt>
    <dgm:pt modelId="{F11186DE-9BDF-47B7-9E61-95A44B967BBF}" type="pres">
      <dgm:prSet presAssocID="{B52FE7BE-0387-4B29-8BF8-8CC5F30D1E4B}" presName="parTx" presStyleLbl="revTx" presStyleIdx="2" presStyleCnt="3">
        <dgm:presLayoutVars>
          <dgm:chMax val="0"/>
          <dgm:chPref val="0"/>
        </dgm:presLayoutVars>
      </dgm:prSet>
      <dgm:spPr/>
    </dgm:pt>
  </dgm:ptLst>
  <dgm:cxnLst>
    <dgm:cxn modelId="{0051CC0D-15EA-4E0B-A2D5-4E12C574F338}" srcId="{1084EAFD-78DA-4F25-B900-C51D93BF4E8B}" destId="{EB191340-40AA-4C24-BEB6-3D6E50899862}" srcOrd="1" destOrd="0" parTransId="{0B3571EE-A35A-44C4-B298-14CC397E1FB1}" sibTransId="{749C4CAC-8853-4213-AD7F-99A48F4376E0}"/>
    <dgm:cxn modelId="{BCABF035-F1A0-49B5-B001-9FE6D0060C10}" type="presOf" srcId="{1084EAFD-78DA-4F25-B900-C51D93BF4E8B}" destId="{1224C7B6-750C-4CCC-9719-A877EF5D0F71}" srcOrd="0" destOrd="0" presId="urn:microsoft.com/office/officeart/2018/2/layout/IconVerticalSolidList"/>
    <dgm:cxn modelId="{6217C645-519A-4EF2-9D32-A6A02F3D2A0D}" type="presOf" srcId="{B52FE7BE-0387-4B29-8BF8-8CC5F30D1E4B}" destId="{F11186DE-9BDF-47B7-9E61-95A44B967BBF}" srcOrd="0" destOrd="0" presId="urn:microsoft.com/office/officeart/2018/2/layout/IconVerticalSolidList"/>
    <dgm:cxn modelId="{9A31DA62-1BF9-46BA-9969-7007E6740D2A}" type="presOf" srcId="{EB191340-40AA-4C24-BEB6-3D6E50899862}" destId="{29271B82-4E1C-438D-9204-1D5B6401C151}" srcOrd="0" destOrd="0" presId="urn:microsoft.com/office/officeart/2018/2/layout/IconVerticalSolidList"/>
    <dgm:cxn modelId="{42BF548B-9A20-490F-A51F-96F5CAA1581D}" srcId="{1084EAFD-78DA-4F25-B900-C51D93BF4E8B}" destId="{F0ACA887-92DC-4A64-828C-2F46E1B3654F}" srcOrd="0" destOrd="0" parTransId="{1818A900-14B7-4335-A1AB-96E5049391D2}" sibTransId="{DD9E5ED2-B8B4-49C1-A595-876A2BDFAC3A}"/>
    <dgm:cxn modelId="{A9EF5FA9-3DB5-464E-AEEC-5B0AAB543AE8}" srcId="{1084EAFD-78DA-4F25-B900-C51D93BF4E8B}" destId="{B52FE7BE-0387-4B29-8BF8-8CC5F30D1E4B}" srcOrd="2" destOrd="0" parTransId="{33ABAE89-939B-4DEF-A57E-A5DA4310D05A}" sibTransId="{4AB549B8-1039-448F-8BB6-0C88BF061887}"/>
    <dgm:cxn modelId="{88C5D3D4-AA52-48E1-8D84-35EBC66EAB0E}" type="presOf" srcId="{F0ACA887-92DC-4A64-828C-2F46E1B3654F}" destId="{1403E076-4BBA-4616-B3F1-FAA83F1035AC}" srcOrd="0" destOrd="0" presId="urn:microsoft.com/office/officeart/2018/2/layout/IconVerticalSolidList"/>
    <dgm:cxn modelId="{29B29500-AC64-4611-A69F-1FE699415417}" type="presParOf" srcId="{1224C7B6-750C-4CCC-9719-A877EF5D0F71}" destId="{542AA413-BEFB-47D9-ADA4-01E9E328AA17}" srcOrd="0" destOrd="0" presId="urn:microsoft.com/office/officeart/2018/2/layout/IconVerticalSolidList"/>
    <dgm:cxn modelId="{68D84BBA-9748-4677-8983-55D90E440C20}" type="presParOf" srcId="{542AA413-BEFB-47D9-ADA4-01E9E328AA17}" destId="{FCD788C9-FC00-49EF-808A-2A59BEBAC572}" srcOrd="0" destOrd="0" presId="urn:microsoft.com/office/officeart/2018/2/layout/IconVerticalSolidList"/>
    <dgm:cxn modelId="{DF406D42-69A6-4DCE-96A1-0F2BF823D27A}" type="presParOf" srcId="{542AA413-BEFB-47D9-ADA4-01E9E328AA17}" destId="{8E6A8754-5B98-4106-AC71-68F6E6C182AA}" srcOrd="1" destOrd="0" presId="urn:microsoft.com/office/officeart/2018/2/layout/IconVerticalSolidList"/>
    <dgm:cxn modelId="{EE79B37B-9888-46FE-A78C-EADCC8A73FA8}" type="presParOf" srcId="{542AA413-BEFB-47D9-ADA4-01E9E328AA17}" destId="{DD744ACC-2BA2-4FA6-9BCF-6634A194575B}" srcOrd="2" destOrd="0" presId="urn:microsoft.com/office/officeart/2018/2/layout/IconVerticalSolidList"/>
    <dgm:cxn modelId="{77BB6622-0A58-4262-B867-D6132B65DDB0}" type="presParOf" srcId="{542AA413-BEFB-47D9-ADA4-01E9E328AA17}" destId="{1403E076-4BBA-4616-B3F1-FAA83F1035AC}" srcOrd="3" destOrd="0" presId="urn:microsoft.com/office/officeart/2018/2/layout/IconVerticalSolidList"/>
    <dgm:cxn modelId="{AAEB6CAF-1629-406D-8CC4-CC84184584AE}" type="presParOf" srcId="{1224C7B6-750C-4CCC-9719-A877EF5D0F71}" destId="{063FDA77-9BEC-4682-A9AE-CA6C713C5EFB}" srcOrd="1" destOrd="0" presId="urn:microsoft.com/office/officeart/2018/2/layout/IconVerticalSolidList"/>
    <dgm:cxn modelId="{5D7F2B4D-85ED-4A84-883B-CB19165AEF51}" type="presParOf" srcId="{1224C7B6-750C-4CCC-9719-A877EF5D0F71}" destId="{CF75C003-F302-4276-B8CF-DCFE83147281}" srcOrd="2" destOrd="0" presId="urn:microsoft.com/office/officeart/2018/2/layout/IconVerticalSolidList"/>
    <dgm:cxn modelId="{D8BEA823-6E6A-418C-ADE6-E328AC9AAF33}" type="presParOf" srcId="{CF75C003-F302-4276-B8CF-DCFE83147281}" destId="{B8F28C62-18E4-46C6-9676-4EAA5FFD0CF3}" srcOrd="0" destOrd="0" presId="urn:microsoft.com/office/officeart/2018/2/layout/IconVerticalSolidList"/>
    <dgm:cxn modelId="{2831CF69-1D70-4383-93E1-C967478E16D6}" type="presParOf" srcId="{CF75C003-F302-4276-B8CF-DCFE83147281}" destId="{EDC9D1E7-F611-4D66-96A0-C5079ECFF57F}" srcOrd="1" destOrd="0" presId="urn:microsoft.com/office/officeart/2018/2/layout/IconVerticalSolidList"/>
    <dgm:cxn modelId="{0980F900-BF6A-4CDA-BE03-48C66E549496}" type="presParOf" srcId="{CF75C003-F302-4276-B8CF-DCFE83147281}" destId="{910E24F1-FA6F-4E6B-B9F6-3A32F18E522F}" srcOrd="2" destOrd="0" presId="urn:microsoft.com/office/officeart/2018/2/layout/IconVerticalSolidList"/>
    <dgm:cxn modelId="{D11828D5-2F9D-4DDD-B02C-DF4077C9DBEC}" type="presParOf" srcId="{CF75C003-F302-4276-B8CF-DCFE83147281}" destId="{29271B82-4E1C-438D-9204-1D5B6401C151}" srcOrd="3" destOrd="0" presId="urn:microsoft.com/office/officeart/2018/2/layout/IconVerticalSolidList"/>
    <dgm:cxn modelId="{BF807F1D-AC8B-40F4-87EF-9DCF11665C40}" type="presParOf" srcId="{1224C7B6-750C-4CCC-9719-A877EF5D0F71}" destId="{96261C82-0C2A-4529-B877-F41CFA2E9F98}" srcOrd="3" destOrd="0" presId="urn:microsoft.com/office/officeart/2018/2/layout/IconVerticalSolidList"/>
    <dgm:cxn modelId="{4BD9718C-3F94-43D1-AEBC-250AC173DBDA}" type="presParOf" srcId="{1224C7B6-750C-4CCC-9719-A877EF5D0F71}" destId="{C183D882-24A3-4DBA-B8C6-9FD67498DC08}" srcOrd="4" destOrd="0" presId="urn:microsoft.com/office/officeart/2018/2/layout/IconVerticalSolidList"/>
    <dgm:cxn modelId="{7E6CFEA2-F87C-4F1D-A630-617033DEA7B9}" type="presParOf" srcId="{C183D882-24A3-4DBA-B8C6-9FD67498DC08}" destId="{6B9ABDF7-92B7-4660-A22C-6C13F0F55BE2}" srcOrd="0" destOrd="0" presId="urn:microsoft.com/office/officeart/2018/2/layout/IconVerticalSolidList"/>
    <dgm:cxn modelId="{5F7699E1-0378-42FE-A932-320C44392BE6}" type="presParOf" srcId="{C183D882-24A3-4DBA-B8C6-9FD67498DC08}" destId="{E1B413F4-3C42-405E-A9B7-D9F684F1222B}" srcOrd="1" destOrd="0" presId="urn:microsoft.com/office/officeart/2018/2/layout/IconVerticalSolidList"/>
    <dgm:cxn modelId="{9DB4DF64-2C9B-4E14-8947-98E70AD3B04D}" type="presParOf" srcId="{C183D882-24A3-4DBA-B8C6-9FD67498DC08}" destId="{B0FD3D87-1217-46C5-8FAB-133F5F9656F0}" srcOrd="2" destOrd="0" presId="urn:microsoft.com/office/officeart/2018/2/layout/IconVerticalSolidList"/>
    <dgm:cxn modelId="{DCB958C5-99E6-4B9A-8E67-A211E930BE9E}" type="presParOf" srcId="{C183D882-24A3-4DBA-B8C6-9FD67498DC08}" destId="{F11186DE-9BDF-47B7-9E61-95A44B967B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53F4DDF6-69E2-42B8-98F2-5A200B842F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F77DFF3-1141-42D5-9C20-62EB63CC87CF}">
      <dgm:prSet/>
      <dgm:spPr>
        <a:solidFill>
          <a:schemeClr val="accent2"/>
        </a:solidFill>
      </dgm:spPr>
      <dgm:t>
        <a:bodyPr/>
        <a:lstStyle/>
        <a:p>
          <a:r>
            <a:rPr lang="en-GB" b="1"/>
            <a:t>Conclusion</a:t>
          </a:r>
          <a:endParaRPr lang="en-US"/>
        </a:p>
      </dgm:t>
    </dgm:pt>
    <dgm:pt modelId="{85E01F39-3591-4916-A31D-F2418FE8A989}" type="parTrans" cxnId="{17BFFBFC-A22C-4B7A-81D6-A7B17234C8FC}">
      <dgm:prSet/>
      <dgm:spPr/>
      <dgm:t>
        <a:bodyPr/>
        <a:lstStyle/>
        <a:p>
          <a:endParaRPr lang="en-US"/>
        </a:p>
      </dgm:t>
    </dgm:pt>
    <dgm:pt modelId="{3E0D95BF-226D-4B2F-BB71-89F85AAA5752}" type="sibTrans" cxnId="{17BFFBFC-A22C-4B7A-81D6-A7B17234C8FC}">
      <dgm:prSet/>
      <dgm:spPr/>
      <dgm:t>
        <a:bodyPr/>
        <a:lstStyle/>
        <a:p>
          <a:endParaRPr lang="en-US"/>
        </a:p>
      </dgm:t>
    </dgm:pt>
    <dgm:pt modelId="{C76C02B9-0F76-40C6-87F9-6ECA67EE7469}">
      <dgm:prSet/>
      <dgm:spPr>
        <a:solidFill>
          <a:schemeClr val="accent2"/>
        </a:solidFill>
      </dgm:spPr>
      <dgm:t>
        <a:bodyPr/>
        <a:lstStyle/>
        <a:p>
          <a:r>
            <a:rPr lang="en-GB" b="1"/>
            <a:t>Summary of Key Points:</a:t>
          </a:r>
          <a:endParaRPr lang="en-US"/>
        </a:p>
      </dgm:t>
    </dgm:pt>
    <dgm:pt modelId="{6721BD52-4D62-46FE-8FB7-82EE16FB2620}" type="parTrans" cxnId="{84C7541C-9203-4472-AE8E-836B04FD9847}">
      <dgm:prSet/>
      <dgm:spPr/>
      <dgm:t>
        <a:bodyPr/>
        <a:lstStyle/>
        <a:p>
          <a:endParaRPr lang="en-US"/>
        </a:p>
      </dgm:t>
    </dgm:pt>
    <dgm:pt modelId="{CCD42C5F-26C5-4ABA-9C97-5A6C450D0C4D}" type="sibTrans" cxnId="{84C7541C-9203-4472-AE8E-836B04FD9847}">
      <dgm:prSet/>
      <dgm:spPr/>
      <dgm:t>
        <a:bodyPr/>
        <a:lstStyle/>
        <a:p>
          <a:endParaRPr lang="en-US"/>
        </a:p>
      </dgm:t>
    </dgm:pt>
    <dgm:pt modelId="{78947C74-0673-4868-B7BD-F2343AF09FDF}">
      <dgm:prSet/>
      <dgm:spPr/>
      <dgm:t>
        <a:bodyPr/>
        <a:lstStyle/>
        <a:p>
          <a:r>
            <a:rPr lang="en-GB" dirty="0"/>
            <a:t>Importance of crack sealing</a:t>
          </a:r>
          <a:endParaRPr lang="en-US" dirty="0"/>
        </a:p>
      </dgm:t>
    </dgm:pt>
    <dgm:pt modelId="{3AB154FE-98BB-4B1C-8C87-96889492DE52}" type="parTrans" cxnId="{87FB334F-94BB-4CF7-9639-9E35C64A48C5}">
      <dgm:prSet/>
      <dgm:spPr/>
      <dgm:t>
        <a:bodyPr/>
        <a:lstStyle/>
        <a:p>
          <a:endParaRPr lang="en-US"/>
        </a:p>
      </dgm:t>
    </dgm:pt>
    <dgm:pt modelId="{0BD9583E-508E-4FAD-B74C-9E97A8024876}" type="sibTrans" cxnId="{87FB334F-94BB-4CF7-9639-9E35C64A48C5}">
      <dgm:prSet/>
      <dgm:spPr/>
      <dgm:t>
        <a:bodyPr/>
        <a:lstStyle/>
        <a:p>
          <a:endParaRPr lang="en-US"/>
        </a:p>
      </dgm:t>
    </dgm:pt>
    <dgm:pt modelId="{8F8DB416-5A67-444A-8A62-71992A47689B}">
      <dgm:prSet/>
      <dgm:spPr/>
      <dgm:t>
        <a:bodyPr/>
        <a:lstStyle/>
        <a:p>
          <a:r>
            <a:rPr lang="en-GB" dirty="0"/>
            <a:t>Key characteristics of suitable materials</a:t>
          </a:r>
          <a:endParaRPr lang="en-US" dirty="0"/>
        </a:p>
      </dgm:t>
    </dgm:pt>
    <dgm:pt modelId="{BF95B836-69C8-4ECA-B77C-FDD3976F31AA}" type="parTrans" cxnId="{21574B1B-487D-453E-8207-3ED665C2D0ED}">
      <dgm:prSet/>
      <dgm:spPr/>
      <dgm:t>
        <a:bodyPr/>
        <a:lstStyle/>
        <a:p>
          <a:endParaRPr lang="en-US"/>
        </a:p>
      </dgm:t>
    </dgm:pt>
    <dgm:pt modelId="{BA6FF3AC-7CC4-4394-B17D-667C21133281}" type="sibTrans" cxnId="{21574B1B-487D-453E-8207-3ED665C2D0ED}">
      <dgm:prSet/>
      <dgm:spPr/>
      <dgm:t>
        <a:bodyPr/>
        <a:lstStyle/>
        <a:p>
          <a:endParaRPr lang="en-US"/>
        </a:p>
      </dgm:t>
    </dgm:pt>
    <dgm:pt modelId="{13EF6E55-CFE5-481D-8DFE-09A45748368D}">
      <dgm:prSet/>
      <dgm:spPr/>
      <dgm:t>
        <a:bodyPr/>
        <a:lstStyle/>
        <a:p>
          <a:r>
            <a:rPr lang="en-GB" dirty="0"/>
            <a:t>Benefits of proper application</a:t>
          </a:r>
          <a:endParaRPr lang="en-US" dirty="0"/>
        </a:p>
      </dgm:t>
    </dgm:pt>
    <dgm:pt modelId="{3B4980CB-8E5D-47FF-897F-A5C7BDDD76CC}" type="parTrans" cxnId="{B8925F18-2BD8-4C83-B4DB-8B11B0F1A2A6}">
      <dgm:prSet/>
      <dgm:spPr/>
      <dgm:t>
        <a:bodyPr/>
        <a:lstStyle/>
        <a:p>
          <a:endParaRPr lang="en-US"/>
        </a:p>
      </dgm:t>
    </dgm:pt>
    <dgm:pt modelId="{DB5BCB14-B9F8-4E6E-9FB5-E2426FD1EE5F}" type="sibTrans" cxnId="{B8925F18-2BD8-4C83-B4DB-8B11B0F1A2A6}">
      <dgm:prSet/>
      <dgm:spPr/>
      <dgm:t>
        <a:bodyPr/>
        <a:lstStyle/>
        <a:p>
          <a:endParaRPr lang="en-US"/>
        </a:p>
      </dgm:t>
    </dgm:pt>
    <dgm:pt modelId="{B188A470-D298-40CA-8C51-050525015B3F}">
      <dgm:prSet/>
      <dgm:spPr>
        <a:solidFill>
          <a:schemeClr val="accent2"/>
        </a:solidFill>
      </dgm:spPr>
      <dgm:t>
        <a:bodyPr/>
        <a:lstStyle/>
        <a:p>
          <a:r>
            <a:rPr lang="en-GB" b="1"/>
            <a:t>Call to Action:</a:t>
          </a:r>
          <a:endParaRPr lang="en-US"/>
        </a:p>
      </dgm:t>
    </dgm:pt>
    <dgm:pt modelId="{681BBB50-0EA7-4062-9F0E-58ADEF18396B}" type="parTrans" cxnId="{89421EDF-7B3F-4801-AE9A-DB215C22D3EA}">
      <dgm:prSet/>
      <dgm:spPr/>
      <dgm:t>
        <a:bodyPr/>
        <a:lstStyle/>
        <a:p>
          <a:endParaRPr lang="en-US"/>
        </a:p>
      </dgm:t>
    </dgm:pt>
    <dgm:pt modelId="{7D0F48BD-EAD5-47CE-A8DC-F4FE126D9BD8}" type="sibTrans" cxnId="{89421EDF-7B3F-4801-AE9A-DB215C22D3EA}">
      <dgm:prSet/>
      <dgm:spPr/>
      <dgm:t>
        <a:bodyPr/>
        <a:lstStyle/>
        <a:p>
          <a:endParaRPr lang="en-US"/>
        </a:p>
      </dgm:t>
    </dgm:pt>
    <dgm:pt modelId="{433FC878-CE17-4901-BD96-A4D5E1CE7A74}">
      <dgm:prSet/>
      <dgm:spPr/>
      <dgm:t>
        <a:bodyPr/>
        <a:lstStyle/>
        <a:p>
          <a:r>
            <a:rPr lang="en-GB" dirty="0"/>
            <a:t>The need for regular maintenance and proactive crack treatment</a:t>
          </a:r>
          <a:endParaRPr lang="en-US" dirty="0"/>
        </a:p>
      </dgm:t>
    </dgm:pt>
    <dgm:pt modelId="{6D88946F-DC31-41EC-AD83-8EF65E6AF137}" type="parTrans" cxnId="{C580A369-69E7-4AA0-9F04-5A2FDAB3368D}">
      <dgm:prSet/>
      <dgm:spPr/>
      <dgm:t>
        <a:bodyPr/>
        <a:lstStyle/>
        <a:p>
          <a:endParaRPr lang="en-US"/>
        </a:p>
      </dgm:t>
    </dgm:pt>
    <dgm:pt modelId="{93BF85D5-C458-4937-A330-C738981AF43A}" type="sibTrans" cxnId="{C580A369-69E7-4AA0-9F04-5A2FDAB3368D}">
      <dgm:prSet/>
      <dgm:spPr/>
      <dgm:t>
        <a:bodyPr/>
        <a:lstStyle/>
        <a:p>
          <a:endParaRPr lang="en-US"/>
        </a:p>
      </dgm:t>
    </dgm:pt>
    <dgm:pt modelId="{34E66AC1-AA71-41FE-888A-286C61378287}" type="pres">
      <dgm:prSet presAssocID="{53F4DDF6-69E2-42B8-98F2-5A200B842FE9}" presName="linear" presStyleCnt="0">
        <dgm:presLayoutVars>
          <dgm:dir/>
          <dgm:animLvl val="lvl"/>
          <dgm:resizeHandles val="exact"/>
        </dgm:presLayoutVars>
      </dgm:prSet>
      <dgm:spPr/>
    </dgm:pt>
    <dgm:pt modelId="{45A9BAFB-98F0-4353-94C8-34824CBC1D6C}" type="pres">
      <dgm:prSet presAssocID="{7F77DFF3-1141-42D5-9C20-62EB63CC87CF}" presName="parentLin" presStyleCnt="0"/>
      <dgm:spPr/>
    </dgm:pt>
    <dgm:pt modelId="{335538DF-11C3-4950-9397-786C497AAE13}" type="pres">
      <dgm:prSet presAssocID="{7F77DFF3-1141-42D5-9C20-62EB63CC87CF}" presName="parentLeftMargin" presStyleLbl="node1" presStyleIdx="0" presStyleCnt="3"/>
      <dgm:spPr/>
    </dgm:pt>
    <dgm:pt modelId="{4A36268A-DBA0-48E2-9830-B070D602D923}" type="pres">
      <dgm:prSet presAssocID="{7F77DFF3-1141-42D5-9C20-62EB63CC87CF}" presName="parentText" presStyleLbl="node1" presStyleIdx="0" presStyleCnt="3">
        <dgm:presLayoutVars>
          <dgm:chMax val="0"/>
          <dgm:bulletEnabled val="1"/>
        </dgm:presLayoutVars>
      </dgm:prSet>
      <dgm:spPr/>
    </dgm:pt>
    <dgm:pt modelId="{CC0571B9-D4E3-4604-A49C-30ECB9358179}" type="pres">
      <dgm:prSet presAssocID="{7F77DFF3-1141-42D5-9C20-62EB63CC87CF}" presName="negativeSpace" presStyleCnt="0"/>
      <dgm:spPr/>
    </dgm:pt>
    <dgm:pt modelId="{49B248A1-18B3-4671-8743-664C750BC63A}" type="pres">
      <dgm:prSet presAssocID="{7F77DFF3-1141-42D5-9C20-62EB63CC87CF}" presName="childText" presStyleLbl="conFgAcc1" presStyleIdx="0" presStyleCnt="3">
        <dgm:presLayoutVars>
          <dgm:bulletEnabled val="1"/>
        </dgm:presLayoutVars>
      </dgm:prSet>
      <dgm:spPr/>
    </dgm:pt>
    <dgm:pt modelId="{32C289FF-95DA-4A3B-98BA-D42C97DD1881}" type="pres">
      <dgm:prSet presAssocID="{3E0D95BF-226D-4B2F-BB71-89F85AAA5752}" presName="spaceBetweenRectangles" presStyleCnt="0"/>
      <dgm:spPr/>
    </dgm:pt>
    <dgm:pt modelId="{BB01CEA1-F15F-4C55-B770-86B8CB63A6F6}" type="pres">
      <dgm:prSet presAssocID="{C76C02B9-0F76-40C6-87F9-6ECA67EE7469}" presName="parentLin" presStyleCnt="0"/>
      <dgm:spPr/>
    </dgm:pt>
    <dgm:pt modelId="{F0CF5291-6857-4D9B-86D9-3E42C44F7938}" type="pres">
      <dgm:prSet presAssocID="{C76C02B9-0F76-40C6-87F9-6ECA67EE7469}" presName="parentLeftMargin" presStyleLbl="node1" presStyleIdx="0" presStyleCnt="3"/>
      <dgm:spPr/>
    </dgm:pt>
    <dgm:pt modelId="{E34534C3-4602-4688-97E0-E0D3646B9DA5}" type="pres">
      <dgm:prSet presAssocID="{C76C02B9-0F76-40C6-87F9-6ECA67EE7469}" presName="parentText" presStyleLbl="node1" presStyleIdx="1" presStyleCnt="3">
        <dgm:presLayoutVars>
          <dgm:chMax val="0"/>
          <dgm:bulletEnabled val="1"/>
        </dgm:presLayoutVars>
      </dgm:prSet>
      <dgm:spPr/>
    </dgm:pt>
    <dgm:pt modelId="{AF2FD171-629F-4DA4-B466-E95C9E9A44BF}" type="pres">
      <dgm:prSet presAssocID="{C76C02B9-0F76-40C6-87F9-6ECA67EE7469}" presName="negativeSpace" presStyleCnt="0"/>
      <dgm:spPr/>
    </dgm:pt>
    <dgm:pt modelId="{865268CC-1EEB-4C82-A7AE-EA59D8116765}" type="pres">
      <dgm:prSet presAssocID="{C76C02B9-0F76-40C6-87F9-6ECA67EE7469}" presName="childText" presStyleLbl="conFgAcc1" presStyleIdx="1" presStyleCnt="3">
        <dgm:presLayoutVars>
          <dgm:bulletEnabled val="1"/>
        </dgm:presLayoutVars>
      </dgm:prSet>
      <dgm:spPr/>
    </dgm:pt>
    <dgm:pt modelId="{5A6DFB00-C0DC-4D6E-B1AE-674336977144}" type="pres">
      <dgm:prSet presAssocID="{CCD42C5F-26C5-4ABA-9C97-5A6C450D0C4D}" presName="spaceBetweenRectangles" presStyleCnt="0"/>
      <dgm:spPr/>
    </dgm:pt>
    <dgm:pt modelId="{BDFD04C1-AB1A-418A-975F-3A4C034B1A41}" type="pres">
      <dgm:prSet presAssocID="{B188A470-D298-40CA-8C51-050525015B3F}" presName="parentLin" presStyleCnt="0"/>
      <dgm:spPr/>
    </dgm:pt>
    <dgm:pt modelId="{CC16AB61-69D9-42E0-A879-38C2BC07F543}" type="pres">
      <dgm:prSet presAssocID="{B188A470-D298-40CA-8C51-050525015B3F}" presName="parentLeftMargin" presStyleLbl="node1" presStyleIdx="1" presStyleCnt="3"/>
      <dgm:spPr/>
    </dgm:pt>
    <dgm:pt modelId="{78DCBF82-5A8C-4E4E-87E9-996EA9D4AC8C}" type="pres">
      <dgm:prSet presAssocID="{B188A470-D298-40CA-8C51-050525015B3F}" presName="parentText" presStyleLbl="node1" presStyleIdx="2" presStyleCnt="3">
        <dgm:presLayoutVars>
          <dgm:chMax val="0"/>
          <dgm:bulletEnabled val="1"/>
        </dgm:presLayoutVars>
      </dgm:prSet>
      <dgm:spPr/>
    </dgm:pt>
    <dgm:pt modelId="{9B1BAAA4-F1AB-4335-B6F4-349605C76DB8}" type="pres">
      <dgm:prSet presAssocID="{B188A470-D298-40CA-8C51-050525015B3F}" presName="negativeSpace" presStyleCnt="0"/>
      <dgm:spPr/>
    </dgm:pt>
    <dgm:pt modelId="{E0823AE9-05EA-4FEF-9E5E-B002C20881C8}" type="pres">
      <dgm:prSet presAssocID="{B188A470-D298-40CA-8C51-050525015B3F}" presName="childText" presStyleLbl="conFgAcc1" presStyleIdx="2" presStyleCnt="3">
        <dgm:presLayoutVars>
          <dgm:bulletEnabled val="1"/>
        </dgm:presLayoutVars>
      </dgm:prSet>
      <dgm:spPr/>
    </dgm:pt>
  </dgm:ptLst>
  <dgm:cxnLst>
    <dgm:cxn modelId="{FD817E09-529C-4EF0-A5D1-C56A7BD9D7E3}" type="presOf" srcId="{78947C74-0673-4868-B7BD-F2343AF09FDF}" destId="{865268CC-1EEB-4C82-A7AE-EA59D8116765}" srcOrd="0" destOrd="0" presId="urn:microsoft.com/office/officeart/2005/8/layout/list1"/>
    <dgm:cxn modelId="{ECF29A0D-1DE2-4176-9424-804DEAC78222}" type="presOf" srcId="{7F77DFF3-1141-42D5-9C20-62EB63CC87CF}" destId="{4A36268A-DBA0-48E2-9830-B070D602D923}" srcOrd="1" destOrd="0" presId="urn:microsoft.com/office/officeart/2005/8/layout/list1"/>
    <dgm:cxn modelId="{B8925F18-2BD8-4C83-B4DB-8B11B0F1A2A6}" srcId="{C76C02B9-0F76-40C6-87F9-6ECA67EE7469}" destId="{13EF6E55-CFE5-481D-8DFE-09A45748368D}" srcOrd="2" destOrd="0" parTransId="{3B4980CB-8E5D-47FF-897F-A5C7BDDD76CC}" sibTransId="{DB5BCB14-B9F8-4E6E-9FB5-E2426FD1EE5F}"/>
    <dgm:cxn modelId="{21574B1B-487D-453E-8207-3ED665C2D0ED}" srcId="{C76C02B9-0F76-40C6-87F9-6ECA67EE7469}" destId="{8F8DB416-5A67-444A-8A62-71992A47689B}" srcOrd="1" destOrd="0" parTransId="{BF95B836-69C8-4ECA-B77C-FDD3976F31AA}" sibTransId="{BA6FF3AC-7CC4-4394-B17D-667C21133281}"/>
    <dgm:cxn modelId="{84C7541C-9203-4472-AE8E-836B04FD9847}" srcId="{53F4DDF6-69E2-42B8-98F2-5A200B842FE9}" destId="{C76C02B9-0F76-40C6-87F9-6ECA67EE7469}" srcOrd="1" destOrd="0" parTransId="{6721BD52-4D62-46FE-8FB7-82EE16FB2620}" sibTransId="{CCD42C5F-26C5-4ABA-9C97-5A6C450D0C4D}"/>
    <dgm:cxn modelId="{87FB334F-94BB-4CF7-9639-9E35C64A48C5}" srcId="{C76C02B9-0F76-40C6-87F9-6ECA67EE7469}" destId="{78947C74-0673-4868-B7BD-F2343AF09FDF}" srcOrd="0" destOrd="0" parTransId="{3AB154FE-98BB-4B1C-8C87-96889492DE52}" sibTransId="{0BD9583E-508E-4FAD-B74C-9E97A8024876}"/>
    <dgm:cxn modelId="{1B093262-8633-40D3-AE70-3F26506A0902}" type="presOf" srcId="{7F77DFF3-1141-42D5-9C20-62EB63CC87CF}" destId="{335538DF-11C3-4950-9397-786C497AAE13}" srcOrd="0" destOrd="0" presId="urn:microsoft.com/office/officeart/2005/8/layout/list1"/>
    <dgm:cxn modelId="{C580A369-69E7-4AA0-9F04-5A2FDAB3368D}" srcId="{B188A470-D298-40CA-8C51-050525015B3F}" destId="{433FC878-CE17-4901-BD96-A4D5E1CE7A74}" srcOrd="0" destOrd="0" parTransId="{6D88946F-DC31-41EC-AD83-8EF65E6AF137}" sibTransId="{93BF85D5-C458-4937-A330-C738981AF43A}"/>
    <dgm:cxn modelId="{C73F2A6B-F288-47DC-B254-ED076BD9CF45}" type="presOf" srcId="{53F4DDF6-69E2-42B8-98F2-5A200B842FE9}" destId="{34E66AC1-AA71-41FE-888A-286C61378287}" srcOrd="0" destOrd="0" presId="urn:microsoft.com/office/officeart/2005/8/layout/list1"/>
    <dgm:cxn modelId="{FB27297C-1B5E-46B9-883F-FFF20F283677}" type="presOf" srcId="{C76C02B9-0F76-40C6-87F9-6ECA67EE7469}" destId="{E34534C3-4602-4688-97E0-E0D3646B9DA5}" srcOrd="1" destOrd="0" presId="urn:microsoft.com/office/officeart/2005/8/layout/list1"/>
    <dgm:cxn modelId="{E45BE387-23E5-48B5-800A-8FA76DB7F15E}" type="presOf" srcId="{B188A470-D298-40CA-8C51-050525015B3F}" destId="{CC16AB61-69D9-42E0-A879-38C2BC07F543}" srcOrd="0" destOrd="0" presId="urn:microsoft.com/office/officeart/2005/8/layout/list1"/>
    <dgm:cxn modelId="{0F5CAE8E-3A72-4D03-A526-8E74D633E304}" type="presOf" srcId="{13EF6E55-CFE5-481D-8DFE-09A45748368D}" destId="{865268CC-1EEB-4C82-A7AE-EA59D8116765}" srcOrd="0" destOrd="2" presId="urn:microsoft.com/office/officeart/2005/8/layout/list1"/>
    <dgm:cxn modelId="{30F384A7-5138-4A29-913D-B28A107AA47E}" type="presOf" srcId="{C76C02B9-0F76-40C6-87F9-6ECA67EE7469}" destId="{F0CF5291-6857-4D9B-86D9-3E42C44F7938}" srcOrd="0" destOrd="0" presId="urn:microsoft.com/office/officeart/2005/8/layout/list1"/>
    <dgm:cxn modelId="{07F7E3AF-D62E-4BD0-8A45-FD9D79E84B94}" type="presOf" srcId="{433FC878-CE17-4901-BD96-A4D5E1CE7A74}" destId="{E0823AE9-05EA-4FEF-9E5E-B002C20881C8}" srcOrd="0" destOrd="0" presId="urn:microsoft.com/office/officeart/2005/8/layout/list1"/>
    <dgm:cxn modelId="{E92A9BC1-53B6-4DBB-A7C6-733719985B61}" type="presOf" srcId="{B188A470-D298-40CA-8C51-050525015B3F}" destId="{78DCBF82-5A8C-4E4E-87E9-996EA9D4AC8C}" srcOrd="1" destOrd="0" presId="urn:microsoft.com/office/officeart/2005/8/layout/list1"/>
    <dgm:cxn modelId="{A6FB79C5-BCC4-48F8-BF59-6CE06FA9BE8B}" type="presOf" srcId="{8F8DB416-5A67-444A-8A62-71992A47689B}" destId="{865268CC-1EEB-4C82-A7AE-EA59D8116765}" srcOrd="0" destOrd="1" presId="urn:microsoft.com/office/officeart/2005/8/layout/list1"/>
    <dgm:cxn modelId="{89421EDF-7B3F-4801-AE9A-DB215C22D3EA}" srcId="{53F4DDF6-69E2-42B8-98F2-5A200B842FE9}" destId="{B188A470-D298-40CA-8C51-050525015B3F}" srcOrd="2" destOrd="0" parTransId="{681BBB50-0EA7-4062-9F0E-58ADEF18396B}" sibTransId="{7D0F48BD-EAD5-47CE-A8DC-F4FE126D9BD8}"/>
    <dgm:cxn modelId="{17BFFBFC-A22C-4B7A-81D6-A7B17234C8FC}" srcId="{53F4DDF6-69E2-42B8-98F2-5A200B842FE9}" destId="{7F77DFF3-1141-42D5-9C20-62EB63CC87CF}" srcOrd="0" destOrd="0" parTransId="{85E01F39-3591-4916-A31D-F2418FE8A989}" sibTransId="{3E0D95BF-226D-4B2F-BB71-89F85AAA5752}"/>
    <dgm:cxn modelId="{420DBBBC-E7C9-4393-B186-C8A740AD7FC7}" type="presParOf" srcId="{34E66AC1-AA71-41FE-888A-286C61378287}" destId="{45A9BAFB-98F0-4353-94C8-34824CBC1D6C}" srcOrd="0" destOrd="0" presId="urn:microsoft.com/office/officeart/2005/8/layout/list1"/>
    <dgm:cxn modelId="{C568EEE1-8343-4857-8ABF-91DF96510D64}" type="presParOf" srcId="{45A9BAFB-98F0-4353-94C8-34824CBC1D6C}" destId="{335538DF-11C3-4950-9397-786C497AAE13}" srcOrd="0" destOrd="0" presId="urn:microsoft.com/office/officeart/2005/8/layout/list1"/>
    <dgm:cxn modelId="{D4471A55-E84A-4F08-BDBF-2AC6AEC0A8C8}" type="presParOf" srcId="{45A9BAFB-98F0-4353-94C8-34824CBC1D6C}" destId="{4A36268A-DBA0-48E2-9830-B070D602D923}" srcOrd="1" destOrd="0" presId="urn:microsoft.com/office/officeart/2005/8/layout/list1"/>
    <dgm:cxn modelId="{105B3E03-2AB6-42F2-BA83-8053CB2E5985}" type="presParOf" srcId="{34E66AC1-AA71-41FE-888A-286C61378287}" destId="{CC0571B9-D4E3-4604-A49C-30ECB9358179}" srcOrd="1" destOrd="0" presId="urn:microsoft.com/office/officeart/2005/8/layout/list1"/>
    <dgm:cxn modelId="{0AE392FE-9010-4086-9162-0310F890D414}" type="presParOf" srcId="{34E66AC1-AA71-41FE-888A-286C61378287}" destId="{49B248A1-18B3-4671-8743-664C750BC63A}" srcOrd="2" destOrd="0" presId="urn:microsoft.com/office/officeart/2005/8/layout/list1"/>
    <dgm:cxn modelId="{32B62160-3DD6-4310-9A0C-9B9FF78260E0}" type="presParOf" srcId="{34E66AC1-AA71-41FE-888A-286C61378287}" destId="{32C289FF-95DA-4A3B-98BA-D42C97DD1881}" srcOrd="3" destOrd="0" presId="urn:microsoft.com/office/officeart/2005/8/layout/list1"/>
    <dgm:cxn modelId="{2FE1BB0B-1E1E-4F96-AADD-1E89C439C411}" type="presParOf" srcId="{34E66AC1-AA71-41FE-888A-286C61378287}" destId="{BB01CEA1-F15F-4C55-B770-86B8CB63A6F6}" srcOrd="4" destOrd="0" presId="urn:microsoft.com/office/officeart/2005/8/layout/list1"/>
    <dgm:cxn modelId="{3B86FE57-27BC-40BA-BA0B-70A31DFF5D81}" type="presParOf" srcId="{BB01CEA1-F15F-4C55-B770-86B8CB63A6F6}" destId="{F0CF5291-6857-4D9B-86D9-3E42C44F7938}" srcOrd="0" destOrd="0" presId="urn:microsoft.com/office/officeart/2005/8/layout/list1"/>
    <dgm:cxn modelId="{A6F3D568-3ABC-4FB8-AA4E-B2BCAD2E743D}" type="presParOf" srcId="{BB01CEA1-F15F-4C55-B770-86B8CB63A6F6}" destId="{E34534C3-4602-4688-97E0-E0D3646B9DA5}" srcOrd="1" destOrd="0" presId="urn:microsoft.com/office/officeart/2005/8/layout/list1"/>
    <dgm:cxn modelId="{89284C5D-857F-4727-B426-3E713B095238}" type="presParOf" srcId="{34E66AC1-AA71-41FE-888A-286C61378287}" destId="{AF2FD171-629F-4DA4-B466-E95C9E9A44BF}" srcOrd="5" destOrd="0" presId="urn:microsoft.com/office/officeart/2005/8/layout/list1"/>
    <dgm:cxn modelId="{CB6D6FE6-108C-4833-83C3-D5BA479355CD}" type="presParOf" srcId="{34E66AC1-AA71-41FE-888A-286C61378287}" destId="{865268CC-1EEB-4C82-A7AE-EA59D8116765}" srcOrd="6" destOrd="0" presId="urn:microsoft.com/office/officeart/2005/8/layout/list1"/>
    <dgm:cxn modelId="{D6054ACB-BD84-4642-86ED-EBA49374F86B}" type="presParOf" srcId="{34E66AC1-AA71-41FE-888A-286C61378287}" destId="{5A6DFB00-C0DC-4D6E-B1AE-674336977144}" srcOrd="7" destOrd="0" presId="urn:microsoft.com/office/officeart/2005/8/layout/list1"/>
    <dgm:cxn modelId="{02560A02-1E6A-4F52-8AB1-47488873D9B3}" type="presParOf" srcId="{34E66AC1-AA71-41FE-888A-286C61378287}" destId="{BDFD04C1-AB1A-418A-975F-3A4C034B1A41}" srcOrd="8" destOrd="0" presId="urn:microsoft.com/office/officeart/2005/8/layout/list1"/>
    <dgm:cxn modelId="{5DEAA696-F562-4542-97CE-9F2B224B74BF}" type="presParOf" srcId="{BDFD04C1-AB1A-418A-975F-3A4C034B1A41}" destId="{CC16AB61-69D9-42E0-A879-38C2BC07F543}" srcOrd="0" destOrd="0" presId="urn:microsoft.com/office/officeart/2005/8/layout/list1"/>
    <dgm:cxn modelId="{B4DC697C-504B-4999-9C31-E40706846DE1}" type="presParOf" srcId="{BDFD04C1-AB1A-418A-975F-3A4C034B1A41}" destId="{78DCBF82-5A8C-4E4E-87E9-996EA9D4AC8C}" srcOrd="1" destOrd="0" presId="urn:microsoft.com/office/officeart/2005/8/layout/list1"/>
    <dgm:cxn modelId="{42C0E034-11CB-4E15-8744-9C077E4C7A88}" type="presParOf" srcId="{34E66AC1-AA71-41FE-888A-286C61378287}" destId="{9B1BAAA4-F1AB-4335-B6F4-349605C76DB8}" srcOrd="9" destOrd="0" presId="urn:microsoft.com/office/officeart/2005/8/layout/list1"/>
    <dgm:cxn modelId="{06DEBDD4-09BF-4769-8905-0B9792D2BD9C}" type="presParOf" srcId="{34E66AC1-AA71-41FE-888A-286C61378287}" destId="{E0823AE9-05EA-4FEF-9E5E-B002C20881C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81D90-1884-4F0F-AEAD-7190DE7E89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8A91186-4773-4539-81E5-146E6792AB07}">
      <dgm:prSet/>
      <dgm:spPr>
        <a:solidFill>
          <a:schemeClr val="accent2"/>
        </a:solidFill>
      </dgm:spPr>
      <dgm:t>
        <a:bodyPr/>
        <a:lstStyle/>
        <a:p>
          <a:r>
            <a:rPr lang="en-GB" b="1"/>
            <a:t>Crack Sealing Procedures</a:t>
          </a:r>
          <a:endParaRPr lang="en-US"/>
        </a:p>
      </dgm:t>
    </dgm:pt>
    <dgm:pt modelId="{A87F5EC1-A2EF-469B-9D4E-F44FFBFD7194}" type="parTrans" cxnId="{43B95CF1-E516-4F18-9AA4-D1CB5540E167}">
      <dgm:prSet/>
      <dgm:spPr/>
      <dgm:t>
        <a:bodyPr/>
        <a:lstStyle/>
        <a:p>
          <a:endParaRPr lang="en-US"/>
        </a:p>
      </dgm:t>
    </dgm:pt>
    <dgm:pt modelId="{48B494D0-06A7-4628-AE30-FC35DC6337F5}" type="sibTrans" cxnId="{43B95CF1-E516-4F18-9AA4-D1CB5540E167}">
      <dgm:prSet/>
      <dgm:spPr/>
      <dgm:t>
        <a:bodyPr/>
        <a:lstStyle/>
        <a:p>
          <a:endParaRPr lang="en-US"/>
        </a:p>
      </dgm:t>
    </dgm:pt>
    <dgm:pt modelId="{920AC311-FA3E-444F-9318-24E826101E3E}">
      <dgm:prSet/>
      <dgm:spPr>
        <a:solidFill>
          <a:schemeClr val="accent2"/>
        </a:solidFill>
      </dgm:spPr>
      <dgm:t>
        <a:bodyPr/>
        <a:lstStyle/>
        <a:p>
          <a:r>
            <a:rPr lang="en-GB" b="1" dirty="0"/>
            <a:t> Crack Assessment</a:t>
          </a:r>
          <a:endParaRPr lang="en-US" dirty="0"/>
        </a:p>
      </dgm:t>
    </dgm:pt>
    <dgm:pt modelId="{AB5D3E61-3203-4394-AFBA-F5826A599D1A}" type="parTrans" cxnId="{8FA9F9EB-31FC-4FD4-ABC2-28BE42082E88}">
      <dgm:prSet/>
      <dgm:spPr/>
      <dgm:t>
        <a:bodyPr/>
        <a:lstStyle/>
        <a:p>
          <a:endParaRPr lang="en-US"/>
        </a:p>
      </dgm:t>
    </dgm:pt>
    <dgm:pt modelId="{4BF7943D-AC01-4516-9277-BC5B730B1310}" type="sibTrans" cxnId="{8FA9F9EB-31FC-4FD4-ABC2-28BE42082E88}">
      <dgm:prSet/>
      <dgm:spPr/>
      <dgm:t>
        <a:bodyPr/>
        <a:lstStyle/>
        <a:p>
          <a:endParaRPr lang="en-US"/>
        </a:p>
      </dgm:t>
    </dgm:pt>
    <dgm:pt modelId="{814310B1-27C8-4B3C-ACA3-808A15DA553E}">
      <dgm:prSet/>
      <dgm:spPr/>
      <dgm:t>
        <a:bodyPr/>
        <a:lstStyle/>
        <a:p>
          <a:r>
            <a:rPr lang="en-GB" dirty="0"/>
            <a:t>Cracks 0-1mm</a:t>
          </a:r>
          <a:endParaRPr lang="en-US" dirty="0"/>
        </a:p>
      </dgm:t>
    </dgm:pt>
    <dgm:pt modelId="{8CBC6E56-31FD-474E-92C7-70929C006520}" type="parTrans" cxnId="{8FCAD957-9F58-4993-9FC9-31018635415C}">
      <dgm:prSet/>
      <dgm:spPr/>
      <dgm:t>
        <a:bodyPr/>
        <a:lstStyle/>
        <a:p>
          <a:endParaRPr lang="en-US"/>
        </a:p>
      </dgm:t>
    </dgm:pt>
    <dgm:pt modelId="{94C18DC4-EAF4-4442-8BFB-875ACB5D9AE1}" type="sibTrans" cxnId="{8FCAD957-9F58-4993-9FC9-31018635415C}">
      <dgm:prSet/>
      <dgm:spPr/>
      <dgm:t>
        <a:bodyPr/>
        <a:lstStyle/>
        <a:p>
          <a:endParaRPr lang="en-US"/>
        </a:p>
      </dgm:t>
    </dgm:pt>
    <dgm:pt modelId="{6EF732F0-BD29-4089-B414-436DF7C4FB46}">
      <dgm:prSet/>
      <dgm:spPr/>
      <dgm:t>
        <a:bodyPr/>
        <a:lstStyle/>
        <a:p>
          <a:r>
            <a:rPr lang="en-GB" dirty="0"/>
            <a:t>Cracks 0-3mm</a:t>
          </a:r>
          <a:endParaRPr lang="en-US" dirty="0"/>
        </a:p>
      </dgm:t>
    </dgm:pt>
    <dgm:pt modelId="{5835F1FB-7CC8-4B78-AD2C-833B8F8B76ED}" type="parTrans" cxnId="{588EFAB0-4F02-4E95-9573-A347A9A43751}">
      <dgm:prSet/>
      <dgm:spPr/>
      <dgm:t>
        <a:bodyPr/>
        <a:lstStyle/>
        <a:p>
          <a:endParaRPr lang="en-US"/>
        </a:p>
      </dgm:t>
    </dgm:pt>
    <dgm:pt modelId="{15AE78DA-BB48-4BC3-91FF-E11FCED1F3BE}" type="sibTrans" cxnId="{588EFAB0-4F02-4E95-9573-A347A9A43751}">
      <dgm:prSet/>
      <dgm:spPr/>
      <dgm:t>
        <a:bodyPr/>
        <a:lstStyle/>
        <a:p>
          <a:endParaRPr lang="en-US"/>
        </a:p>
      </dgm:t>
    </dgm:pt>
    <dgm:pt modelId="{17999C4B-A11E-4B57-A5C8-13DCCEFB239D}">
      <dgm:prSet/>
      <dgm:spPr/>
      <dgm:t>
        <a:bodyPr/>
        <a:lstStyle/>
        <a:p>
          <a:r>
            <a:rPr lang="en-GB" dirty="0"/>
            <a:t>Cracks &gt;5mm</a:t>
          </a:r>
          <a:endParaRPr lang="en-US" dirty="0"/>
        </a:p>
      </dgm:t>
    </dgm:pt>
    <dgm:pt modelId="{06E37D09-A578-4520-A623-8A39A3E26BD3}" type="parTrans" cxnId="{08C10ED2-5B0E-45C2-A609-BB0B39493C28}">
      <dgm:prSet/>
      <dgm:spPr/>
      <dgm:t>
        <a:bodyPr/>
        <a:lstStyle/>
        <a:p>
          <a:endParaRPr lang="en-US"/>
        </a:p>
      </dgm:t>
    </dgm:pt>
    <dgm:pt modelId="{D6AF7343-6FDD-4D13-8930-C139E4B89E1E}" type="sibTrans" cxnId="{08C10ED2-5B0E-45C2-A609-BB0B39493C28}">
      <dgm:prSet/>
      <dgm:spPr/>
      <dgm:t>
        <a:bodyPr/>
        <a:lstStyle/>
        <a:p>
          <a:endParaRPr lang="en-US"/>
        </a:p>
      </dgm:t>
    </dgm:pt>
    <dgm:pt modelId="{79C3C7B6-5F17-4B2B-87A0-8AFB1CA5F00F}">
      <dgm:prSet/>
      <dgm:spPr>
        <a:solidFill>
          <a:schemeClr val="accent2"/>
        </a:solidFill>
      </dgm:spPr>
      <dgm:t>
        <a:bodyPr/>
        <a:lstStyle/>
        <a:p>
          <a:r>
            <a:rPr lang="en-GB" b="1" dirty="0"/>
            <a:t>Crack Sealant Selection</a:t>
          </a:r>
          <a:endParaRPr lang="en-US" dirty="0"/>
        </a:p>
      </dgm:t>
    </dgm:pt>
    <dgm:pt modelId="{C2BD5637-EF90-4CFD-A1AB-D24975C6486F}" type="parTrans" cxnId="{3079B1F5-B62C-4B23-82BA-5B22278F904B}">
      <dgm:prSet/>
      <dgm:spPr/>
      <dgm:t>
        <a:bodyPr/>
        <a:lstStyle/>
        <a:p>
          <a:endParaRPr lang="en-US"/>
        </a:p>
      </dgm:t>
    </dgm:pt>
    <dgm:pt modelId="{28EDE895-D6C2-4D1F-845F-3E8C35AAE457}" type="sibTrans" cxnId="{3079B1F5-B62C-4B23-82BA-5B22278F904B}">
      <dgm:prSet/>
      <dgm:spPr/>
      <dgm:t>
        <a:bodyPr/>
        <a:lstStyle/>
        <a:p>
          <a:endParaRPr lang="en-US"/>
        </a:p>
      </dgm:t>
    </dgm:pt>
    <dgm:pt modelId="{20FB293B-9443-435F-81F7-10E37AA5244E}">
      <dgm:prSet/>
      <dgm:spPr/>
      <dgm:t>
        <a:bodyPr/>
        <a:lstStyle/>
        <a:p>
          <a:endParaRPr lang="en-US" dirty="0"/>
        </a:p>
      </dgm:t>
    </dgm:pt>
    <dgm:pt modelId="{6B9F925D-F69C-4FAD-8EC4-BF4AF665CC2E}" type="parTrans" cxnId="{F364DF60-D1B2-4CE4-9D05-28105A3F8412}">
      <dgm:prSet/>
      <dgm:spPr/>
      <dgm:t>
        <a:bodyPr/>
        <a:lstStyle/>
        <a:p>
          <a:endParaRPr lang="en-US"/>
        </a:p>
      </dgm:t>
    </dgm:pt>
    <dgm:pt modelId="{AD809D64-A502-4D37-A14A-A3392C660D8E}" type="sibTrans" cxnId="{F364DF60-D1B2-4CE4-9D05-28105A3F8412}">
      <dgm:prSet/>
      <dgm:spPr/>
      <dgm:t>
        <a:bodyPr/>
        <a:lstStyle/>
        <a:p>
          <a:endParaRPr lang="en-US"/>
        </a:p>
      </dgm:t>
    </dgm:pt>
    <dgm:pt modelId="{3EDD22F3-A7CD-411B-8C42-0D21DF497605}">
      <dgm:prSet/>
      <dgm:spPr>
        <a:solidFill>
          <a:schemeClr val="accent2"/>
        </a:solidFill>
      </dgm:spPr>
      <dgm:t>
        <a:bodyPr/>
        <a:lstStyle/>
        <a:p>
          <a:r>
            <a:rPr lang="en-US" b="1" dirty="0"/>
            <a:t>Conclusion</a:t>
          </a:r>
        </a:p>
      </dgm:t>
    </dgm:pt>
    <dgm:pt modelId="{855DCC09-1735-4FD6-994D-BC8C6C2AF635}" type="parTrans" cxnId="{15C99999-A223-47C8-90D6-30D603A605BB}">
      <dgm:prSet/>
      <dgm:spPr/>
      <dgm:t>
        <a:bodyPr/>
        <a:lstStyle/>
        <a:p>
          <a:endParaRPr lang="en-US"/>
        </a:p>
      </dgm:t>
    </dgm:pt>
    <dgm:pt modelId="{C6E3AB8E-41CE-434D-90E3-0EAEDD3F85F0}" type="sibTrans" cxnId="{15C99999-A223-47C8-90D6-30D603A605BB}">
      <dgm:prSet/>
      <dgm:spPr/>
      <dgm:t>
        <a:bodyPr/>
        <a:lstStyle/>
        <a:p>
          <a:endParaRPr lang="en-US"/>
        </a:p>
      </dgm:t>
    </dgm:pt>
    <dgm:pt modelId="{A3702ABB-7F08-4C08-8775-0DBF461DCBC1}">
      <dgm:prSet/>
      <dgm:spPr/>
      <dgm:t>
        <a:bodyPr/>
        <a:lstStyle/>
        <a:p>
          <a:endParaRPr lang="en-US" dirty="0"/>
        </a:p>
      </dgm:t>
    </dgm:pt>
    <dgm:pt modelId="{B9CA0BFB-C8CD-415E-914F-D951BA6D0A13}" type="parTrans" cxnId="{EFECDE55-C754-46AC-9DD1-3D15B690CAE9}">
      <dgm:prSet/>
      <dgm:spPr/>
      <dgm:t>
        <a:bodyPr/>
        <a:lstStyle/>
        <a:p>
          <a:endParaRPr lang="en-US"/>
        </a:p>
      </dgm:t>
    </dgm:pt>
    <dgm:pt modelId="{952BB77E-69F6-4084-BFA5-FE222968AB41}" type="sibTrans" cxnId="{EFECDE55-C754-46AC-9DD1-3D15B690CAE9}">
      <dgm:prSet/>
      <dgm:spPr/>
      <dgm:t>
        <a:bodyPr/>
        <a:lstStyle/>
        <a:p>
          <a:endParaRPr lang="en-US"/>
        </a:p>
      </dgm:t>
    </dgm:pt>
    <dgm:pt modelId="{441664D2-4BF9-405C-ACCB-D81445F88911}">
      <dgm:prSet/>
      <dgm:spPr>
        <a:solidFill>
          <a:schemeClr val="accent2"/>
        </a:solidFill>
      </dgm:spPr>
      <dgm:t>
        <a:bodyPr/>
        <a:lstStyle/>
        <a:p>
          <a:r>
            <a:rPr lang="en-GB" b="1" dirty="0"/>
            <a:t>Evaluate Crack Widths and Severity:</a:t>
          </a:r>
          <a:endParaRPr lang="en-US" dirty="0"/>
        </a:p>
      </dgm:t>
    </dgm:pt>
    <dgm:pt modelId="{93104790-9BBF-4B46-B22C-EF23CF356092}" type="sibTrans" cxnId="{534F5ECF-6026-44EB-913C-48E7EB51281A}">
      <dgm:prSet/>
      <dgm:spPr/>
      <dgm:t>
        <a:bodyPr/>
        <a:lstStyle/>
        <a:p>
          <a:endParaRPr lang="en-US"/>
        </a:p>
      </dgm:t>
    </dgm:pt>
    <dgm:pt modelId="{2C5765F3-44DD-44EF-9388-FA0891176AE8}" type="parTrans" cxnId="{534F5ECF-6026-44EB-913C-48E7EB51281A}">
      <dgm:prSet/>
      <dgm:spPr/>
      <dgm:t>
        <a:bodyPr/>
        <a:lstStyle/>
        <a:p>
          <a:endParaRPr lang="en-US"/>
        </a:p>
      </dgm:t>
    </dgm:pt>
    <dgm:pt modelId="{ABCBBA8F-D655-40D6-B56D-1510223B65F5}">
      <dgm:prSet/>
      <dgm:spPr/>
      <dgm:t>
        <a:bodyPr/>
        <a:lstStyle/>
        <a:p>
          <a:r>
            <a:rPr lang="en-US" dirty="0"/>
            <a:t>Cracks 2-4mm</a:t>
          </a:r>
        </a:p>
      </dgm:t>
    </dgm:pt>
    <dgm:pt modelId="{F54D3DCD-AB44-42AC-A798-7BCB1A130074}" type="parTrans" cxnId="{5C39C140-C82E-48CB-870C-24C9809D5339}">
      <dgm:prSet/>
      <dgm:spPr/>
      <dgm:t>
        <a:bodyPr/>
        <a:lstStyle/>
        <a:p>
          <a:endParaRPr lang="en-ZA"/>
        </a:p>
      </dgm:t>
    </dgm:pt>
    <dgm:pt modelId="{8B938813-AA48-473B-84AB-9A95C29C93FF}" type="sibTrans" cxnId="{5C39C140-C82E-48CB-870C-24C9809D5339}">
      <dgm:prSet/>
      <dgm:spPr/>
      <dgm:t>
        <a:bodyPr/>
        <a:lstStyle/>
        <a:p>
          <a:endParaRPr lang="en-ZA"/>
        </a:p>
      </dgm:t>
    </dgm:pt>
    <dgm:pt modelId="{EA9C23DF-7C10-448A-97B9-05A982293228}">
      <dgm:prSet/>
      <dgm:spPr>
        <a:solidFill>
          <a:schemeClr val="accent2"/>
        </a:solidFill>
      </dgm:spPr>
      <dgm:t>
        <a:bodyPr/>
        <a:lstStyle/>
        <a:p>
          <a:r>
            <a:rPr lang="en-US" b="1" dirty="0"/>
            <a:t>Application </a:t>
          </a:r>
        </a:p>
      </dgm:t>
    </dgm:pt>
    <dgm:pt modelId="{2569635C-85AE-487E-96EC-87B249516C90}" type="sibTrans" cxnId="{5919087D-58B2-46E9-8207-49AA2AEA5F77}">
      <dgm:prSet/>
      <dgm:spPr/>
      <dgm:t>
        <a:bodyPr/>
        <a:lstStyle/>
        <a:p>
          <a:endParaRPr lang="en-US"/>
        </a:p>
      </dgm:t>
    </dgm:pt>
    <dgm:pt modelId="{514EC497-1C5E-4E25-918E-1F7965F4CE78}" type="parTrans" cxnId="{5919087D-58B2-46E9-8207-49AA2AEA5F77}">
      <dgm:prSet/>
      <dgm:spPr/>
      <dgm:t>
        <a:bodyPr/>
        <a:lstStyle/>
        <a:p>
          <a:endParaRPr lang="en-US"/>
        </a:p>
      </dgm:t>
    </dgm:pt>
    <dgm:pt modelId="{114BE1A1-688F-4F6B-BDB8-A32C5F942371}" type="pres">
      <dgm:prSet presAssocID="{A8881D90-1884-4F0F-AEAD-7190DE7E89B0}" presName="linear" presStyleCnt="0">
        <dgm:presLayoutVars>
          <dgm:dir/>
          <dgm:animLvl val="lvl"/>
          <dgm:resizeHandles val="exact"/>
        </dgm:presLayoutVars>
      </dgm:prSet>
      <dgm:spPr/>
    </dgm:pt>
    <dgm:pt modelId="{A0781C6B-2061-470A-9EA8-6CA045B52FEE}" type="pres">
      <dgm:prSet presAssocID="{98A91186-4773-4539-81E5-146E6792AB07}" presName="parentLin" presStyleCnt="0"/>
      <dgm:spPr/>
    </dgm:pt>
    <dgm:pt modelId="{B2BB670A-EBEA-4B18-85DB-039E8854BF88}" type="pres">
      <dgm:prSet presAssocID="{98A91186-4773-4539-81E5-146E6792AB07}" presName="parentLeftMargin" presStyleLbl="node1" presStyleIdx="0" presStyleCnt="6"/>
      <dgm:spPr/>
    </dgm:pt>
    <dgm:pt modelId="{5F449F5A-CE78-498F-990F-17DD49848BE9}" type="pres">
      <dgm:prSet presAssocID="{98A91186-4773-4539-81E5-146E6792AB07}" presName="parentText" presStyleLbl="node1" presStyleIdx="0" presStyleCnt="6">
        <dgm:presLayoutVars>
          <dgm:chMax val="0"/>
          <dgm:bulletEnabled val="1"/>
        </dgm:presLayoutVars>
      </dgm:prSet>
      <dgm:spPr/>
    </dgm:pt>
    <dgm:pt modelId="{E632A26E-D9E4-4D45-BC6E-5399BB4957BA}" type="pres">
      <dgm:prSet presAssocID="{98A91186-4773-4539-81E5-146E6792AB07}" presName="negativeSpace" presStyleCnt="0"/>
      <dgm:spPr/>
    </dgm:pt>
    <dgm:pt modelId="{566FD004-F0F5-4941-A2CE-A26326355569}" type="pres">
      <dgm:prSet presAssocID="{98A91186-4773-4539-81E5-146E6792AB07}" presName="childText" presStyleLbl="conFgAcc1" presStyleIdx="0" presStyleCnt="6">
        <dgm:presLayoutVars>
          <dgm:bulletEnabled val="1"/>
        </dgm:presLayoutVars>
      </dgm:prSet>
      <dgm:spPr/>
    </dgm:pt>
    <dgm:pt modelId="{7A79D08D-0E35-475E-9ADA-8DB881420BD5}" type="pres">
      <dgm:prSet presAssocID="{48B494D0-06A7-4628-AE30-FC35DC6337F5}" presName="spaceBetweenRectangles" presStyleCnt="0"/>
      <dgm:spPr/>
    </dgm:pt>
    <dgm:pt modelId="{34223CB6-D3A6-449A-9535-08C86078F31F}" type="pres">
      <dgm:prSet presAssocID="{920AC311-FA3E-444F-9318-24E826101E3E}" presName="parentLin" presStyleCnt="0"/>
      <dgm:spPr/>
    </dgm:pt>
    <dgm:pt modelId="{17C98E16-394A-414E-A3D8-526218D7CA63}" type="pres">
      <dgm:prSet presAssocID="{920AC311-FA3E-444F-9318-24E826101E3E}" presName="parentLeftMargin" presStyleLbl="node1" presStyleIdx="0" presStyleCnt="6"/>
      <dgm:spPr/>
    </dgm:pt>
    <dgm:pt modelId="{B423A49F-9410-41EB-A644-83EC07158CE9}" type="pres">
      <dgm:prSet presAssocID="{920AC311-FA3E-444F-9318-24E826101E3E}" presName="parentText" presStyleLbl="node1" presStyleIdx="1" presStyleCnt="6">
        <dgm:presLayoutVars>
          <dgm:chMax val="0"/>
          <dgm:bulletEnabled val="1"/>
        </dgm:presLayoutVars>
      </dgm:prSet>
      <dgm:spPr/>
    </dgm:pt>
    <dgm:pt modelId="{F55FE4CB-6CBA-4FF9-BB4E-C6C0EDEF2946}" type="pres">
      <dgm:prSet presAssocID="{920AC311-FA3E-444F-9318-24E826101E3E}" presName="negativeSpace" presStyleCnt="0"/>
      <dgm:spPr/>
    </dgm:pt>
    <dgm:pt modelId="{2E375FD5-4C22-4397-B7B3-1CF535806488}" type="pres">
      <dgm:prSet presAssocID="{920AC311-FA3E-444F-9318-24E826101E3E}" presName="childText" presStyleLbl="conFgAcc1" presStyleIdx="1" presStyleCnt="6">
        <dgm:presLayoutVars>
          <dgm:bulletEnabled val="1"/>
        </dgm:presLayoutVars>
      </dgm:prSet>
      <dgm:spPr/>
    </dgm:pt>
    <dgm:pt modelId="{20BB9892-B618-4591-B580-A9B8961DF5D9}" type="pres">
      <dgm:prSet presAssocID="{4BF7943D-AC01-4516-9277-BC5B730B1310}" presName="spaceBetweenRectangles" presStyleCnt="0"/>
      <dgm:spPr/>
    </dgm:pt>
    <dgm:pt modelId="{A33A9CA5-8E4F-461B-BBDD-A48E9891E03D}" type="pres">
      <dgm:prSet presAssocID="{441664D2-4BF9-405C-ACCB-D81445F88911}" presName="parentLin" presStyleCnt="0"/>
      <dgm:spPr/>
    </dgm:pt>
    <dgm:pt modelId="{3C5278C2-B410-4C57-A157-D55CCABFB3B8}" type="pres">
      <dgm:prSet presAssocID="{441664D2-4BF9-405C-ACCB-D81445F88911}" presName="parentLeftMargin" presStyleLbl="node1" presStyleIdx="1" presStyleCnt="6"/>
      <dgm:spPr/>
    </dgm:pt>
    <dgm:pt modelId="{C57B82A8-8F4D-446F-AED7-FA0A9A46794B}" type="pres">
      <dgm:prSet presAssocID="{441664D2-4BF9-405C-ACCB-D81445F88911}" presName="parentText" presStyleLbl="node1" presStyleIdx="2" presStyleCnt="6">
        <dgm:presLayoutVars>
          <dgm:chMax val="0"/>
          <dgm:bulletEnabled val="1"/>
        </dgm:presLayoutVars>
      </dgm:prSet>
      <dgm:spPr/>
    </dgm:pt>
    <dgm:pt modelId="{B0509B0B-ED5E-4B1B-B389-6C440542B9EF}" type="pres">
      <dgm:prSet presAssocID="{441664D2-4BF9-405C-ACCB-D81445F88911}" presName="negativeSpace" presStyleCnt="0"/>
      <dgm:spPr/>
    </dgm:pt>
    <dgm:pt modelId="{582CABA3-AA55-4636-8158-BB129A449CBB}" type="pres">
      <dgm:prSet presAssocID="{441664D2-4BF9-405C-ACCB-D81445F88911}" presName="childText" presStyleLbl="conFgAcc1" presStyleIdx="2" presStyleCnt="6">
        <dgm:presLayoutVars>
          <dgm:bulletEnabled val="1"/>
        </dgm:presLayoutVars>
      </dgm:prSet>
      <dgm:spPr/>
    </dgm:pt>
    <dgm:pt modelId="{1876E924-FAF7-4668-84C2-FF69FFA9CA92}" type="pres">
      <dgm:prSet presAssocID="{93104790-9BBF-4B46-B22C-EF23CF356092}" presName="spaceBetweenRectangles" presStyleCnt="0"/>
      <dgm:spPr/>
    </dgm:pt>
    <dgm:pt modelId="{E2BEE149-5A57-4350-9FCE-972251236032}" type="pres">
      <dgm:prSet presAssocID="{79C3C7B6-5F17-4B2B-87A0-8AFB1CA5F00F}" presName="parentLin" presStyleCnt="0"/>
      <dgm:spPr/>
    </dgm:pt>
    <dgm:pt modelId="{870FBFF6-E9FF-46A7-AD96-A0632440768D}" type="pres">
      <dgm:prSet presAssocID="{79C3C7B6-5F17-4B2B-87A0-8AFB1CA5F00F}" presName="parentLeftMargin" presStyleLbl="node1" presStyleIdx="2" presStyleCnt="6"/>
      <dgm:spPr/>
    </dgm:pt>
    <dgm:pt modelId="{887377F1-70FA-42ED-BD9B-7C94097F7616}" type="pres">
      <dgm:prSet presAssocID="{79C3C7B6-5F17-4B2B-87A0-8AFB1CA5F00F}" presName="parentText" presStyleLbl="node1" presStyleIdx="3" presStyleCnt="6">
        <dgm:presLayoutVars>
          <dgm:chMax val="0"/>
          <dgm:bulletEnabled val="1"/>
        </dgm:presLayoutVars>
      </dgm:prSet>
      <dgm:spPr/>
    </dgm:pt>
    <dgm:pt modelId="{30533DF3-4105-49C0-8F4F-09AA090502C9}" type="pres">
      <dgm:prSet presAssocID="{79C3C7B6-5F17-4B2B-87A0-8AFB1CA5F00F}" presName="negativeSpace" presStyleCnt="0"/>
      <dgm:spPr/>
    </dgm:pt>
    <dgm:pt modelId="{D8987265-5065-49E5-AFB2-75CCDD6883E3}" type="pres">
      <dgm:prSet presAssocID="{79C3C7B6-5F17-4B2B-87A0-8AFB1CA5F00F}" presName="childText" presStyleLbl="conFgAcc1" presStyleIdx="3" presStyleCnt="6">
        <dgm:presLayoutVars>
          <dgm:bulletEnabled val="1"/>
        </dgm:presLayoutVars>
      </dgm:prSet>
      <dgm:spPr/>
    </dgm:pt>
    <dgm:pt modelId="{6F943DA0-A851-4399-AC65-8232B8E9E835}" type="pres">
      <dgm:prSet presAssocID="{28EDE895-D6C2-4D1F-845F-3E8C35AAE457}" presName="spaceBetweenRectangles" presStyleCnt="0"/>
      <dgm:spPr/>
    </dgm:pt>
    <dgm:pt modelId="{658CBD62-30BD-4E79-BA3A-553913F2A7F2}" type="pres">
      <dgm:prSet presAssocID="{EA9C23DF-7C10-448A-97B9-05A982293228}" presName="parentLin" presStyleCnt="0"/>
      <dgm:spPr/>
    </dgm:pt>
    <dgm:pt modelId="{4EB97D1B-2A70-439B-9668-00D4CC6B4148}" type="pres">
      <dgm:prSet presAssocID="{EA9C23DF-7C10-448A-97B9-05A982293228}" presName="parentLeftMargin" presStyleLbl="node1" presStyleIdx="3" presStyleCnt="6"/>
      <dgm:spPr/>
    </dgm:pt>
    <dgm:pt modelId="{17115FA4-15D9-4B12-B920-A54A18A9C055}" type="pres">
      <dgm:prSet presAssocID="{EA9C23DF-7C10-448A-97B9-05A982293228}" presName="parentText" presStyleLbl="node1" presStyleIdx="4" presStyleCnt="6">
        <dgm:presLayoutVars>
          <dgm:chMax val="0"/>
          <dgm:bulletEnabled val="1"/>
        </dgm:presLayoutVars>
      </dgm:prSet>
      <dgm:spPr/>
    </dgm:pt>
    <dgm:pt modelId="{183211F6-9484-4F3D-933B-4EB87E8CCE77}" type="pres">
      <dgm:prSet presAssocID="{EA9C23DF-7C10-448A-97B9-05A982293228}" presName="negativeSpace" presStyleCnt="0"/>
      <dgm:spPr/>
    </dgm:pt>
    <dgm:pt modelId="{49B769F4-4B32-44AB-B127-DE931978F147}" type="pres">
      <dgm:prSet presAssocID="{EA9C23DF-7C10-448A-97B9-05A982293228}" presName="childText" presStyleLbl="conFgAcc1" presStyleIdx="4" presStyleCnt="6">
        <dgm:presLayoutVars>
          <dgm:bulletEnabled val="1"/>
        </dgm:presLayoutVars>
      </dgm:prSet>
      <dgm:spPr/>
    </dgm:pt>
    <dgm:pt modelId="{2E1BFB49-C652-434B-AF2F-D8BD1B24AF3F}" type="pres">
      <dgm:prSet presAssocID="{2569635C-85AE-487E-96EC-87B249516C90}" presName="spaceBetweenRectangles" presStyleCnt="0"/>
      <dgm:spPr/>
    </dgm:pt>
    <dgm:pt modelId="{621D0925-0550-4680-A80C-0F524E7B4BB3}" type="pres">
      <dgm:prSet presAssocID="{3EDD22F3-A7CD-411B-8C42-0D21DF497605}" presName="parentLin" presStyleCnt="0"/>
      <dgm:spPr/>
    </dgm:pt>
    <dgm:pt modelId="{D6ECD6EA-DBC0-4B7D-903C-F59F39E6992E}" type="pres">
      <dgm:prSet presAssocID="{3EDD22F3-A7CD-411B-8C42-0D21DF497605}" presName="parentLeftMargin" presStyleLbl="node1" presStyleIdx="4" presStyleCnt="6"/>
      <dgm:spPr/>
    </dgm:pt>
    <dgm:pt modelId="{02E25FF4-ABF0-4C52-A396-1E1BA317DD07}" type="pres">
      <dgm:prSet presAssocID="{3EDD22F3-A7CD-411B-8C42-0D21DF497605}" presName="parentText" presStyleLbl="node1" presStyleIdx="5" presStyleCnt="6">
        <dgm:presLayoutVars>
          <dgm:chMax val="0"/>
          <dgm:bulletEnabled val="1"/>
        </dgm:presLayoutVars>
      </dgm:prSet>
      <dgm:spPr/>
    </dgm:pt>
    <dgm:pt modelId="{B3BC3D0A-5168-4F14-A32D-B2950AE6EAF6}" type="pres">
      <dgm:prSet presAssocID="{3EDD22F3-A7CD-411B-8C42-0D21DF497605}" presName="negativeSpace" presStyleCnt="0"/>
      <dgm:spPr/>
    </dgm:pt>
    <dgm:pt modelId="{99D29351-28A9-4DFD-BA49-DE227798EE1D}" type="pres">
      <dgm:prSet presAssocID="{3EDD22F3-A7CD-411B-8C42-0D21DF497605}" presName="childText" presStyleLbl="conFgAcc1" presStyleIdx="5" presStyleCnt="6">
        <dgm:presLayoutVars>
          <dgm:bulletEnabled val="1"/>
        </dgm:presLayoutVars>
      </dgm:prSet>
      <dgm:spPr/>
    </dgm:pt>
  </dgm:ptLst>
  <dgm:cxnLst>
    <dgm:cxn modelId="{BB85111A-EF14-4417-B2F2-16FE62BB9639}" type="presOf" srcId="{A3702ABB-7F08-4C08-8775-0DBF461DCBC1}" destId="{99D29351-28A9-4DFD-BA49-DE227798EE1D}" srcOrd="0" destOrd="0" presId="urn:microsoft.com/office/officeart/2005/8/layout/list1"/>
    <dgm:cxn modelId="{98AB1F1B-C3E4-41BD-AC5E-AF9C98E323BC}" type="presOf" srcId="{EA9C23DF-7C10-448A-97B9-05A982293228}" destId="{4EB97D1B-2A70-439B-9668-00D4CC6B4148}" srcOrd="0" destOrd="0" presId="urn:microsoft.com/office/officeart/2005/8/layout/list1"/>
    <dgm:cxn modelId="{CD838C23-E897-477D-8CA7-003B2EC2BC87}" type="presOf" srcId="{441664D2-4BF9-405C-ACCB-D81445F88911}" destId="{C57B82A8-8F4D-446F-AED7-FA0A9A46794B}" srcOrd="1" destOrd="0" presId="urn:microsoft.com/office/officeart/2005/8/layout/list1"/>
    <dgm:cxn modelId="{44F59537-86CB-4A75-B3B2-1EE68EFFCBEA}" type="presOf" srcId="{441664D2-4BF9-405C-ACCB-D81445F88911}" destId="{3C5278C2-B410-4C57-A157-D55CCABFB3B8}" srcOrd="0" destOrd="0" presId="urn:microsoft.com/office/officeart/2005/8/layout/list1"/>
    <dgm:cxn modelId="{74ACBB37-9572-435E-9056-7D63D69274D8}" type="presOf" srcId="{98A91186-4773-4539-81E5-146E6792AB07}" destId="{B2BB670A-EBEA-4B18-85DB-039E8854BF88}" srcOrd="0" destOrd="0" presId="urn:microsoft.com/office/officeart/2005/8/layout/list1"/>
    <dgm:cxn modelId="{5C39C140-C82E-48CB-870C-24C9809D5339}" srcId="{441664D2-4BF9-405C-ACCB-D81445F88911}" destId="{ABCBBA8F-D655-40D6-B56D-1510223B65F5}" srcOrd="2" destOrd="0" parTransId="{F54D3DCD-AB44-42AC-A798-7BCB1A130074}" sibTransId="{8B938813-AA48-473B-84AB-9A95C29C93FF}"/>
    <dgm:cxn modelId="{EFECDE55-C754-46AC-9DD1-3D15B690CAE9}" srcId="{3EDD22F3-A7CD-411B-8C42-0D21DF497605}" destId="{A3702ABB-7F08-4C08-8775-0DBF461DCBC1}" srcOrd="0" destOrd="0" parTransId="{B9CA0BFB-C8CD-415E-914F-D951BA6D0A13}" sibTransId="{952BB77E-69F6-4084-BFA5-FE222968AB41}"/>
    <dgm:cxn modelId="{8FCAD957-9F58-4993-9FC9-31018635415C}" srcId="{441664D2-4BF9-405C-ACCB-D81445F88911}" destId="{814310B1-27C8-4B3C-ACA3-808A15DA553E}" srcOrd="0" destOrd="0" parTransId="{8CBC6E56-31FD-474E-92C7-70929C006520}" sibTransId="{94C18DC4-EAF4-4442-8BFB-875ACB5D9AE1}"/>
    <dgm:cxn modelId="{F364DF60-D1B2-4CE4-9D05-28105A3F8412}" srcId="{EA9C23DF-7C10-448A-97B9-05A982293228}" destId="{20FB293B-9443-435F-81F7-10E37AA5244E}" srcOrd="0" destOrd="0" parTransId="{6B9F925D-F69C-4FAD-8EC4-BF4AF665CC2E}" sibTransId="{AD809D64-A502-4D37-A14A-A3392C660D8E}"/>
    <dgm:cxn modelId="{40E2CC66-7E01-42B6-85CD-AA1FF389518B}" type="presOf" srcId="{20FB293B-9443-435F-81F7-10E37AA5244E}" destId="{49B769F4-4B32-44AB-B127-DE931978F147}" srcOrd="0" destOrd="0" presId="urn:microsoft.com/office/officeart/2005/8/layout/list1"/>
    <dgm:cxn modelId="{F7638173-AECF-49E1-95F1-9C63CC32EF11}" type="presOf" srcId="{79C3C7B6-5F17-4B2B-87A0-8AFB1CA5F00F}" destId="{870FBFF6-E9FF-46A7-AD96-A0632440768D}" srcOrd="0" destOrd="0" presId="urn:microsoft.com/office/officeart/2005/8/layout/list1"/>
    <dgm:cxn modelId="{5919087D-58B2-46E9-8207-49AA2AEA5F77}" srcId="{A8881D90-1884-4F0F-AEAD-7190DE7E89B0}" destId="{EA9C23DF-7C10-448A-97B9-05A982293228}" srcOrd="4" destOrd="0" parTransId="{514EC497-1C5E-4E25-918E-1F7965F4CE78}" sibTransId="{2569635C-85AE-487E-96EC-87B249516C90}"/>
    <dgm:cxn modelId="{DFA8BB91-3502-4792-86B1-35CA22996D9E}" type="presOf" srcId="{98A91186-4773-4539-81E5-146E6792AB07}" destId="{5F449F5A-CE78-498F-990F-17DD49848BE9}" srcOrd="1" destOrd="0" presId="urn:microsoft.com/office/officeart/2005/8/layout/list1"/>
    <dgm:cxn modelId="{90D25999-4DA4-4F13-A9C0-7FE7C38752C6}" type="presOf" srcId="{ABCBBA8F-D655-40D6-B56D-1510223B65F5}" destId="{582CABA3-AA55-4636-8158-BB129A449CBB}" srcOrd="0" destOrd="2" presId="urn:microsoft.com/office/officeart/2005/8/layout/list1"/>
    <dgm:cxn modelId="{15C99999-A223-47C8-90D6-30D603A605BB}" srcId="{A8881D90-1884-4F0F-AEAD-7190DE7E89B0}" destId="{3EDD22F3-A7CD-411B-8C42-0D21DF497605}" srcOrd="5" destOrd="0" parTransId="{855DCC09-1735-4FD6-994D-BC8C6C2AF635}" sibTransId="{C6E3AB8E-41CE-434D-90E3-0EAEDD3F85F0}"/>
    <dgm:cxn modelId="{D2F0809F-A941-407E-AAC3-04BAF20F3FA5}" type="presOf" srcId="{920AC311-FA3E-444F-9318-24E826101E3E}" destId="{17C98E16-394A-414E-A3D8-526218D7CA63}" srcOrd="0" destOrd="0" presId="urn:microsoft.com/office/officeart/2005/8/layout/list1"/>
    <dgm:cxn modelId="{588EFAB0-4F02-4E95-9573-A347A9A43751}" srcId="{441664D2-4BF9-405C-ACCB-D81445F88911}" destId="{6EF732F0-BD29-4089-B414-436DF7C4FB46}" srcOrd="1" destOrd="0" parTransId="{5835F1FB-7CC8-4B78-AD2C-833B8F8B76ED}" sibTransId="{15AE78DA-BB48-4BC3-91FF-E11FCED1F3BE}"/>
    <dgm:cxn modelId="{CDBC17B8-4237-40B0-8EBE-C3DB7606469C}" type="presOf" srcId="{6EF732F0-BD29-4089-B414-436DF7C4FB46}" destId="{582CABA3-AA55-4636-8158-BB129A449CBB}" srcOrd="0" destOrd="1" presId="urn:microsoft.com/office/officeart/2005/8/layout/list1"/>
    <dgm:cxn modelId="{EB49B3BE-14C4-4521-B990-977413D5495D}" type="presOf" srcId="{79C3C7B6-5F17-4B2B-87A0-8AFB1CA5F00F}" destId="{887377F1-70FA-42ED-BD9B-7C94097F7616}" srcOrd="1" destOrd="0" presId="urn:microsoft.com/office/officeart/2005/8/layout/list1"/>
    <dgm:cxn modelId="{22FE47CE-F293-4782-8585-9D5260842437}" type="presOf" srcId="{814310B1-27C8-4B3C-ACA3-808A15DA553E}" destId="{582CABA3-AA55-4636-8158-BB129A449CBB}" srcOrd="0" destOrd="0" presId="urn:microsoft.com/office/officeart/2005/8/layout/list1"/>
    <dgm:cxn modelId="{534F5ECF-6026-44EB-913C-48E7EB51281A}" srcId="{A8881D90-1884-4F0F-AEAD-7190DE7E89B0}" destId="{441664D2-4BF9-405C-ACCB-D81445F88911}" srcOrd="2" destOrd="0" parTransId="{2C5765F3-44DD-44EF-9388-FA0891176AE8}" sibTransId="{93104790-9BBF-4B46-B22C-EF23CF356092}"/>
    <dgm:cxn modelId="{08C10ED2-5B0E-45C2-A609-BB0B39493C28}" srcId="{441664D2-4BF9-405C-ACCB-D81445F88911}" destId="{17999C4B-A11E-4B57-A5C8-13DCCEFB239D}" srcOrd="3" destOrd="0" parTransId="{06E37D09-A578-4520-A623-8A39A3E26BD3}" sibTransId="{D6AF7343-6FDD-4D13-8930-C139E4B89E1E}"/>
    <dgm:cxn modelId="{1969E1D2-A41C-4B2E-848D-14F2EBCDBD37}" type="presOf" srcId="{A8881D90-1884-4F0F-AEAD-7190DE7E89B0}" destId="{114BE1A1-688F-4F6B-BDB8-A32C5F942371}" srcOrd="0" destOrd="0" presId="urn:microsoft.com/office/officeart/2005/8/layout/list1"/>
    <dgm:cxn modelId="{EAB226DC-A6DF-42B2-85F0-1934CFA8780C}" type="presOf" srcId="{920AC311-FA3E-444F-9318-24E826101E3E}" destId="{B423A49F-9410-41EB-A644-83EC07158CE9}" srcOrd="1" destOrd="0" presId="urn:microsoft.com/office/officeart/2005/8/layout/list1"/>
    <dgm:cxn modelId="{2FDAC0E0-2821-4E83-A8B4-8D337E5D3909}" type="presOf" srcId="{3EDD22F3-A7CD-411B-8C42-0D21DF497605}" destId="{02E25FF4-ABF0-4C52-A396-1E1BA317DD07}" srcOrd="1" destOrd="0" presId="urn:microsoft.com/office/officeart/2005/8/layout/list1"/>
    <dgm:cxn modelId="{D74648E1-CED0-4D67-8672-D09CDFC5DE66}" type="presOf" srcId="{3EDD22F3-A7CD-411B-8C42-0D21DF497605}" destId="{D6ECD6EA-DBC0-4B7D-903C-F59F39E6992E}" srcOrd="0" destOrd="0" presId="urn:microsoft.com/office/officeart/2005/8/layout/list1"/>
    <dgm:cxn modelId="{8FA9F9EB-31FC-4FD4-ABC2-28BE42082E88}" srcId="{A8881D90-1884-4F0F-AEAD-7190DE7E89B0}" destId="{920AC311-FA3E-444F-9318-24E826101E3E}" srcOrd="1" destOrd="0" parTransId="{AB5D3E61-3203-4394-AFBA-F5826A599D1A}" sibTransId="{4BF7943D-AC01-4516-9277-BC5B730B1310}"/>
    <dgm:cxn modelId="{43B95CF1-E516-4F18-9AA4-D1CB5540E167}" srcId="{A8881D90-1884-4F0F-AEAD-7190DE7E89B0}" destId="{98A91186-4773-4539-81E5-146E6792AB07}" srcOrd="0" destOrd="0" parTransId="{A87F5EC1-A2EF-469B-9D4E-F44FFBFD7194}" sibTransId="{48B494D0-06A7-4628-AE30-FC35DC6337F5}"/>
    <dgm:cxn modelId="{3079B1F5-B62C-4B23-82BA-5B22278F904B}" srcId="{A8881D90-1884-4F0F-AEAD-7190DE7E89B0}" destId="{79C3C7B6-5F17-4B2B-87A0-8AFB1CA5F00F}" srcOrd="3" destOrd="0" parTransId="{C2BD5637-EF90-4CFD-A1AB-D24975C6486F}" sibTransId="{28EDE895-D6C2-4D1F-845F-3E8C35AAE457}"/>
    <dgm:cxn modelId="{452491FA-439F-43EA-AEDA-D91DD90E3E3C}" type="presOf" srcId="{17999C4B-A11E-4B57-A5C8-13DCCEFB239D}" destId="{582CABA3-AA55-4636-8158-BB129A449CBB}" srcOrd="0" destOrd="3" presId="urn:microsoft.com/office/officeart/2005/8/layout/list1"/>
    <dgm:cxn modelId="{0545F2FB-2D4E-4245-81F0-E0A887A915C3}" type="presOf" srcId="{EA9C23DF-7C10-448A-97B9-05A982293228}" destId="{17115FA4-15D9-4B12-B920-A54A18A9C055}" srcOrd="1" destOrd="0" presId="urn:microsoft.com/office/officeart/2005/8/layout/list1"/>
    <dgm:cxn modelId="{6232C972-62C6-4AD8-BC25-64CBB263380C}" type="presParOf" srcId="{114BE1A1-688F-4F6B-BDB8-A32C5F942371}" destId="{A0781C6B-2061-470A-9EA8-6CA045B52FEE}" srcOrd="0" destOrd="0" presId="urn:microsoft.com/office/officeart/2005/8/layout/list1"/>
    <dgm:cxn modelId="{D9040153-35CF-475D-A9D8-62F216F80D03}" type="presParOf" srcId="{A0781C6B-2061-470A-9EA8-6CA045B52FEE}" destId="{B2BB670A-EBEA-4B18-85DB-039E8854BF88}" srcOrd="0" destOrd="0" presId="urn:microsoft.com/office/officeart/2005/8/layout/list1"/>
    <dgm:cxn modelId="{4C8FF32A-5C83-46EB-A3F1-A698B2E018B4}" type="presParOf" srcId="{A0781C6B-2061-470A-9EA8-6CA045B52FEE}" destId="{5F449F5A-CE78-498F-990F-17DD49848BE9}" srcOrd="1" destOrd="0" presId="urn:microsoft.com/office/officeart/2005/8/layout/list1"/>
    <dgm:cxn modelId="{FA2C9185-AEBA-4A33-8B92-9C228FAB8164}" type="presParOf" srcId="{114BE1A1-688F-4F6B-BDB8-A32C5F942371}" destId="{E632A26E-D9E4-4D45-BC6E-5399BB4957BA}" srcOrd="1" destOrd="0" presId="urn:microsoft.com/office/officeart/2005/8/layout/list1"/>
    <dgm:cxn modelId="{10811B3C-F887-4363-9142-E905593BEBF7}" type="presParOf" srcId="{114BE1A1-688F-4F6B-BDB8-A32C5F942371}" destId="{566FD004-F0F5-4941-A2CE-A26326355569}" srcOrd="2" destOrd="0" presId="urn:microsoft.com/office/officeart/2005/8/layout/list1"/>
    <dgm:cxn modelId="{C82C5AD6-6B9E-4B89-9FD1-4986DD6DF71C}" type="presParOf" srcId="{114BE1A1-688F-4F6B-BDB8-A32C5F942371}" destId="{7A79D08D-0E35-475E-9ADA-8DB881420BD5}" srcOrd="3" destOrd="0" presId="urn:microsoft.com/office/officeart/2005/8/layout/list1"/>
    <dgm:cxn modelId="{0842DA0C-A000-4034-A699-53C71A1AE497}" type="presParOf" srcId="{114BE1A1-688F-4F6B-BDB8-A32C5F942371}" destId="{34223CB6-D3A6-449A-9535-08C86078F31F}" srcOrd="4" destOrd="0" presId="urn:microsoft.com/office/officeart/2005/8/layout/list1"/>
    <dgm:cxn modelId="{C98780EC-175D-408C-9B64-3DD80760D936}" type="presParOf" srcId="{34223CB6-D3A6-449A-9535-08C86078F31F}" destId="{17C98E16-394A-414E-A3D8-526218D7CA63}" srcOrd="0" destOrd="0" presId="urn:microsoft.com/office/officeart/2005/8/layout/list1"/>
    <dgm:cxn modelId="{75DE5474-059E-41BB-B2E6-E375F1C1A44F}" type="presParOf" srcId="{34223CB6-D3A6-449A-9535-08C86078F31F}" destId="{B423A49F-9410-41EB-A644-83EC07158CE9}" srcOrd="1" destOrd="0" presId="urn:microsoft.com/office/officeart/2005/8/layout/list1"/>
    <dgm:cxn modelId="{787C0980-9F89-45BD-936D-10F1385973A5}" type="presParOf" srcId="{114BE1A1-688F-4F6B-BDB8-A32C5F942371}" destId="{F55FE4CB-6CBA-4FF9-BB4E-C6C0EDEF2946}" srcOrd="5" destOrd="0" presId="urn:microsoft.com/office/officeart/2005/8/layout/list1"/>
    <dgm:cxn modelId="{F402F5A3-2913-4789-B255-1B5AA978DE1B}" type="presParOf" srcId="{114BE1A1-688F-4F6B-BDB8-A32C5F942371}" destId="{2E375FD5-4C22-4397-B7B3-1CF535806488}" srcOrd="6" destOrd="0" presId="urn:microsoft.com/office/officeart/2005/8/layout/list1"/>
    <dgm:cxn modelId="{45C9C5FA-E08E-4835-81C6-910FB5A723DA}" type="presParOf" srcId="{114BE1A1-688F-4F6B-BDB8-A32C5F942371}" destId="{20BB9892-B618-4591-B580-A9B8961DF5D9}" srcOrd="7" destOrd="0" presId="urn:microsoft.com/office/officeart/2005/8/layout/list1"/>
    <dgm:cxn modelId="{65DB44B8-4488-45A3-9F66-D89DC798F002}" type="presParOf" srcId="{114BE1A1-688F-4F6B-BDB8-A32C5F942371}" destId="{A33A9CA5-8E4F-461B-BBDD-A48E9891E03D}" srcOrd="8" destOrd="0" presId="urn:microsoft.com/office/officeart/2005/8/layout/list1"/>
    <dgm:cxn modelId="{D483F366-15F2-4536-991A-9B75514A0536}" type="presParOf" srcId="{A33A9CA5-8E4F-461B-BBDD-A48E9891E03D}" destId="{3C5278C2-B410-4C57-A157-D55CCABFB3B8}" srcOrd="0" destOrd="0" presId="urn:microsoft.com/office/officeart/2005/8/layout/list1"/>
    <dgm:cxn modelId="{3DD83E20-100D-4BC3-B346-E6D90BA86D2D}" type="presParOf" srcId="{A33A9CA5-8E4F-461B-BBDD-A48E9891E03D}" destId="{C57B82A8-8F4D-446F-AED7-FA0A9A46794B}" srcOrd="1" destOrd="0" presId="urn:microsoft.com/office/officeart/2005/8/layout/list1"/>
    <dgm:cxn modelId="{FA9A59B7-BF9C-462B-A41F-591392FFEF9B}" type="presParOf" srcId="{114BE1A1-688F-4F6B-BDB8-A32C5F942371}" destId="{B0509B0B-ED5E-4B1B-B389-6C440542B9EF}" srcOrd="9" destOrd="0" presId="urn:microsoft.com/office/officeart/2005/8/layout/list1"/>
    <dgm:cxn modelId="{1AA0D107-E282-4A34-9FF4-2C0885AB9D56}" type="presParOf" srcId="{114BE1A1-688F-4F6B-BDB8-A32C5F942371}" destId="{582CABA3-AA55-4636-8158-BB129A449CBB}" srcOrd="10" destOrd="0" presId="urn:microsoft.com/office/officeart/2005/8/layout/list1"/>
    <dgm:cxn modelId="{67B50F2C-A6A4-4436-897A-0D95ABAAA136}" type="presParOf" srcId="{114BE1A1-688F-4F6B-BDB8-A32C5F942371}" destId="{1876E924-FAF7-4668-84C2-FF69FFA9CA92}" srcOrd="11" destOrd="0" presId="urn:microsoft.com/office/officeart/2005/8/layout/list1"/>
    <dgm:cxn modelId="{3C89CF84-A8CF-4011-8411-0C69A5E985B4}" type="presParOf" srcId="{114BE1A1-688F-4F6B-BDB8-A32C5F942371}" destId="{E2BEE149-5A57-4350-9FCE-972251236032}" srcOrd="12" destOrd="0" presId="urn:microsoft.com/office/officeart/2005/8/layout/list1"/>
    <dgm:cxn modelId="{FDD7BBAA-8528-49FA-B2F4-592E526BBDF8}" type="presParOf" srcId="{E2BEE149-5A57-4350-9FCE-972251236032}" destId="{870FBFF6-E9FF-46A7-AD96-A0632440768D}" srcOrd="0" destOrd="0" presId="urn:microsoft.com/office/officeart/2005/8/layout/list1"/>
    <dgm:cxn modelId="{7E315AFF-275F-4E71-BB20-81E676F39876}" type="presParOf" srcId="{E2BEE149-5A57-4350-9FCE-972251236032}" destId="{887377F1-70FA-42ED-BD9B-7C94097F7616}" srcOrd="1" destOrd="0" presId="urn:microsoft.com/office/officeart/2005/8/layout/list1"/>
    <dgm:cxn modelId="{F9C0C0D8-87BB-428D-842B-98BD0B42E6F2}" type="presParOf" srcId="{114BE1A1-688F-4F6B-BDB8-A32C5F942371}" destId="{30533DF3-4105-49C0-8F4F-09AA090502C9}" srcOrd="13" destOrd="0" presId="urn:microsoft.com/office/officeart/2005/8/layout/list1"/>
    <dgm:cxn modelId="{E2126DB1-0F5E-421B-8938-E517EA0E7EE3}" type="presParOf" srcId="{114BE1A1-688F-4F6B-BDB8-A32C5F942371}" destId="{D8987265-5065-49E5-AFB2-75CCDD6883E3}" srcOrd="14" destOrd="0" presId="urn:microsoft.com/office/officeart/2005/8/layout/list1"/>
    <dgm:cxn modelId="{ECEC0392-A2E8-4F24-9CDD-CA8CC1D8B966}" type="presParOf" srcId="{114BE1A1-688F-4F6B-BDB8-A32C5F942371}" destId="{6F943DA0-A851-4399-AC65-8232B8E9E835}" srcOrd="15" destOrd="0" presId="urn:microsoft.com/office/officeart/2005/8/layout/list1"/>
    <dgm:cxn modelId="{9EBF88F6-D846-4938-B6BD-068C22076911}" type="presParOf" srcId="{114BE1A1-688F-4F6B-BDB8-A32C5F942371}" destId="{658CBD62-30BD-4E79-BA3A-553913F2A7F2}" srcOrd="16" destOrd="0" presId="urn:microsoft.com/office/officeart/2005/8/layout/list1"/>
    <dgm:cxn modelId="{8CFEBEF9-530D-4BA1-ABA8-53C4B13F511E}" type="presParOf" srcId="{658CBD62-30BD-4E79-BA3A-553913F2A7F2}" destId="{4EB97D1B-2A70-439B-9668-00D4CC6B4148}" srcOrd="0" destOrd="0" presId="urn:microsoft.com/office/officeart/2005/8/layout/list1"/>
    <dgm:cxn modelId="{2200DCC8-7AC6-4092-833D-D6ACD4BB7514}" type="presParOf" srcId="{658CBD62-30BD-4E79-BA3A-553913F2A7F2}" destId="{17115FA4-15D9-4B12-B920-A54A18A9C055}" srcOrd="1" destOrd="0" presId="urn:microsoft.com/office/officeart/2005/8/layout/list1"/>
    <dgm:cxn modelId="{C98C28E0-605E-40AA-9F6F-5AF09D1FFE3F}" type="presParOf" srcId="{114BE1A1-688F-4F6B-BDB8-A32C5F942371}" destId="{183211F6-9484-4F3D-933B-4EB87E8CCE77}" srcOrd="17" destOrd="0" presId="urn:microsoft.com/office/officeart/2005/8/layout/list1"/>
    <dgm:cxn modelId="{A2736C85-BF7A-47DB-A212-64CEB2988F40}" type="presParOf" srcId="{114BE1A1-688F-4F6B-BDB8-A32C5F942371}" destId="{49B769F4-4B32-44AB-B127-DE931978F147}" srcOrd="18" destOrd="0" presId="urn:microsoft.com/office/officeart/2005/8/layout/list1"/>
    <dgm:cxn modelId="{203A078D-8523-4858-9599-9CD4C048E68F}" type="presParOf" srcId="{114BE1A1-688F-4F6B-BDB8-A32C5F942371}" destId="{2E1BFB49-C652-434B-AF2F-D8BD1B24AF3F}" srcOrd="19" destOrd="0" presId="urn:microsoft.com/office/officeart/2005/8/layout/list1"/>
    <dgm:cxn modelId="{2B1B58EC-52D8-49C2-9745-35C462F65CE4}" type="presParOf" srcId="{114BE1A1-688F-4F6B-BDB8-A32C5F942371}" destId="{621D0925-0550-4680-A80C-0F524E7B4BB3}" srcOrd="20" destOrd="0" presId="urn:microsoft.com/office/officeart/2005/8/layout/list1"/>
    <dgm:cxn modelId="{FB48B5D8-1434-4B21-915E-969541634243}" type="presParOf" srcId="{621D0925-0550-4680-A80C-0F524E7B4BB3}" destId="{D6ECD6EA-DBC0-4B7D-903C-F59F39E6992E}" srcOrd="0" destOrd="0" presId="urn:microsoft.com/office/officeart/2005/8/layout/list1"/>
    <dgm:cxn modelId="{13FA22A5-8DAA-4C13-8DDE-48D861E72C8A}" type="presParOf" srcId="{621D0925-0550-4680-A80C-0F524E7B4BB3}" destId="{02E25FF4-ABF0-4C52-A396-1E1BA317DD07}" srcOrd="1" destOrd="0" presId="urn:microsoft.com/office/officeart/2005/8/layout/list1"/>
    <dgm:cxn modelId="{1338DB21-D86D-4075-B42D-B84CD91070DA}" type="presParOf" srcId="{114BE1A1-688F-4F6B-BDB8-A32C5F942371}" destId="{B3BC3D0A-5168-4F14-A32D-B2950AE6EAF6}" srcOrd="21" destOrd="0" presId="urn:microsoft.com/office/officeart/2005/8/layout/list1"/>
    <dgm:cxn modelId="{62708AE4-5D7D-4F1E-BD69-AA0D66A1FBA3}" type="presParOf" srcId="{114BE1A1-688F-4F6B-BDB8-A32C5F942371}" destId="{99D29351-28A9-4DFD-BA49-DE227798EE1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879517-0BB7-4D03-8B91-66DAEB5A281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49D4808-D020-4E70-9516-DABA4226CDF7}">
      <dgm:prSet/>
      <dgm:spPr/>
      <dgm:t>
        <a:bodyPr/>
        <a:lstStyle/>
        <a:p>
          <a:r>
            <a:rPr lang="en-GB" b="1"/>
            <a:t>Definition:</a:t>
          </a:r>
          <a:endParaRPr lang="en-US"/>
        </a:p>
      </dgm:t>
    </dgm:pt>
    <dgm:pt modelId="{1DCDCC40-8995-452D-9F85-48E7C57B5F2C}" type="parTrans" cxnId="{BB0E7190-FA00-4FFB-9D69-193B47940374}">
      <dgm:prSet/>
      <dgm:spPr/>
      <dgm:t>
        <a:bodyPr/>
        <a:lstStyle/>
        <a:p>
          <a:endParaRPr lang="en-US"/>
        </a:p>
      </dgm:t>
    </dgm:pt>
    <dgm:pt modelId="{C90D3BB5-8CAA-4C94-BFE0-E8BA1CA76E22}" type="sibTrans" cxnId="{BB0E7190-FA00-4FFB-9D69-193B47940374}">
      <dgm:prSet/>
      <dgm:spPr/>
      <dgm:t>
        <a:bodyPr/>
        <a:lstStyle/>
        <a:p>
          <a:endParaRPr lang="en-US"/>
        </a:p>
      </dgm:t>
    </dgm:pt>
    <dgm:pt modelId="{009CC02C-0217-4557-BE1E-FEC294348935}">
      <dgm:prSet/>
      <dgm:spPr/>
      <dgm:t>
        <a:bodyPr/>
        <a:lstStyle/>
        <a:p>
          <a:r>
            <a:rPr lang="en-GB" dirty="0"/>
            <a:t>Crack sealing is the process of applying a bituminous sealant to cracks in the pavement to prevent water and debris from entering.</a:t>
          </a:r>
          <a:endParaRPr lang="en-US" dirty="0"/>
        </a:p>
      </dgm:t>
    </dgm:pt>
    <dgm:pt modelId="{73F6D019-C4BB-4F69-BA55-3848E9FC3C70}" type="parTrans" cxnId="{74865C36-DB5B-42A0-800A-717E86AC2168}">
      <dgm:prSet/>
      <dgm:spPr/>
      <dgm:t>
        <a:bodyPr/>
        <a:lstStyle/>
        <a:p>
          <a:endParaRPr lang="en-US"/>
        </a:p>
      </dgm:t>
    </dgm:pt>
    <dgm:pt modelId="{963FB128-4044-4AD8-83A8-10D1948C7997}" type="sibTrans" cxnId="{74865C36-DB5B-42A0-800A-717E86AC2168}">
      <dgm:prSet/>
      <dgm:spPr/>
      <dgm:t>
        <a:bodyPr/>
        <a:lstStyle/>
        <a:p>
          <a:endParaRPr lang="en-US"/>
        </a:p>
      </dgm:t>
    </dgm:pt>
    <dgm:pt modelId="{88AC2631-6601-4D36-B518-17E6C93DD981}">
      <dgm:prSet/>
      <dgm:spPr/>
      <dgm:t>
        <a:bodyPr/>
        <a:lstStyle/>
        <a:p>
          <a:r>
            <a:rPr lang="en-GB" b="1"/>
            <a:t>Why It Matters:</a:t>
          </a:r>
          <a:endParaRPr lang="en-US"/>
        </a:p>
      </dgm:t>
    </dgm:pt>
    <dgm:pt modelId="{D7D5701C-5672-4FE3-BEB4-69C6F72F98C6}" type="parTrans" cxnId="{A4C250EA-927F-4A29-A1FE-347675764344}">
      <dgm:prSet/>
      <dgm:spPr/>
      <dgm:t>
        <a:bodyPr/>
        <a:lstStyle/>
        <a:p>
          <a:endParaRPr lang="en-US"/>
        </a:p>
      </dgm:t>
    </dgm:pt>
    <dgm:pt modelId="{0A48B714-F914-460B-98A9-6A843CC560C9}" type="sibTrans" cxnId="{A4C250EA-927F-4A29-A1FE-347675764344}">
      <dgm:prSet/>
      <dgm:spPr/>
      <dgm:t>
        <a:bodyPr/>
        <a:lstStyle/>
        <a:p>
          <a:endParaRPr lang="en-US"/>
        </a:p>
      </dgm:t>
    </dgm:pt>
    <dgm:pt modelId="{C372BAF0-5712-4C3A-B276-647806A78A77}">
      <dgm:prSet/>
      <dgm:spPr/>
      <dgm:t>
        <a:bodyPr/>
        <a:lstStyle/>
        <a:p>
          <a:r>
            <a:rPr lang="en-GB" dirty="0"/>
            <a:t>Maintain and extend the lifespan of the roads</a:t>
          </a:r>
          <a:endParaRPr lang="en-US" dirty="0"/>
        </a:p>
      </dgm:t>
    </dgm:pt>
    <dgm:pt modelId="{387F341E-4346-4E15-ADD3-758225644D28}" type="parTrans" cxnId="{7942C7E8-0839-4FF7-8069-B4EEC8229DAB}">
      <dgm:prSet/>
      <dgm:spPr/>
      <dgm:t>
        <a:bodyPr/>
        <a:lstStyle/>
        <a:p>
          <a:endParaRPr lang="en-US"/>
        </a:p>
      </dgm:t>
    </dgm:pt>
    <dgm:pt modelId="{CF64A116-8B25-48A5-9354-11A2F0030EBB}" type="sibTrans" cxnId="{7942C7E8-0839-4FF7-8069-B4EEC8229DAB}">
      <dgm:prSet/>
      <dgm:spPr/>
      <dgm:t>
        <a:bodyPr/>
        <a:lstStyle/>
        <a:p>
          <a:endParaRPr lang="en-US"/>
        </a:p>
      </dgm:t>
    </dgm:pt>
    <dgm:pt modelId="{507E51A6-B37B-4AA8-92B7-DF6C7D9F47D5}">
      <dgm:prSet/>
      <dgm:spPr/>
      <dgm:t>
        <a:bodyPr/>
        <a:lstStyle/>
        <a:p>
          <a:r>
            <a:rPr lang="en-GB"/>
            <a:t>Cost-effective maintenance strategy</a:t>
          </a:r>
          <a:endParaRPr lang="en-US"/>
        </a:p>
      </dgm:t>
    </dgm:pt>
    <dgm:pt modelId="{06DBD4C2-6B3C-4EF4-95F8-628D691544D1}" type="parTrans" cxnId="{F0312FD6-5BC8-478C-89BE-718A36E6C5BE}">
      <dgm:prSet/>
      <dgm:spPr/>
      <dgm:t>
        <a:bodyPr/>
        <a:lstStyle/>
        <a:p>
          <a:endParaRPr lang="en-US"/>
        </a:p>
      </dgm:t>
    </dgm:pt>
    <dgm:pt modelId="{A4E1D417-51F9-4BCB-B209-193CC493628A}" type="sibTrans" cxnId="{F0312FD6-5BC8-478C-89BE-718A36E6C5BE}">
      <dgm:prSet/>
      <dgm:spPr/>
      <dgm:t>
        <a:bodyPr/>
        <a:lstStyle/>
        <a:p>
          <a:endParaRPr lang="en-US"/>
        </a:p>
      </dgm:t>
    </dgm:pt>
    <dgm:pt modelId="{83D4C025-1F35-466D-A1DA-011704888B1C}" type="pres">
      <dgm:prSet presAssocID="{43879517-0BB7-4D03-8B91-66DAEB5A2815}" presName="linear" presStyleCnt="0">
        <dgm:presLayoutVars>
          <dgm:dir/>
          <dgm:animLvl val="lvl"/>
          <dgm:resizeHandles val="exact"/>
        </dgm:presLayoutVars>
      </dgm:prSet>
      <dgm:spPr/>
    </dgm:pt>
    <dgm:pt modelId="{C1795962-CE3D-46BB-9B7F-29E1BB42118F}" type="pres">
      <dgm:prSet presAssocID="{649D4808-D020-4E70-9516-DABA4226CDF7}" presName="parentLin" presStyleCnt="0"/>
      <dgm:spPr/>
    </dgm:pt>
    <dgm:pt modelId="{7448807D-8788-47D2-957F-A6434BA265CA}" type="pres">
      <dgm:prSet presAssocID="{649D4808-D020-4E70-9516-DABA4226CDF7}" presName="parentLeftMargin" presStyleLbl="node1" presStyleIdx="0" presStyleCnt="2"/>
      <dgm:spPr/>
    </dgm:pt>
    <dgm:pt modelId="{978F68D2-2781-4109-8C4E-DB114950873E}" type="pres">
      <dgm:prSet presAssocID="{649D4808-D020-4E70-9516-DABA4226CDF7}" presName="parentText" presStyleLbl="node1" presStyleIdx="0" presStyleCnt="2">
        <dgm:presLayoutVars>
          <dgm:chMax val="0"/>
          <dgm:bulletEnabled val="1"/>
        </dgm:presLayoutVars>
      </dgm:prSet>
      <dgm:spPr/>
    </dgm:pt>
    <dgm:pt modelId="{F52BFBA5-52C6-4711-8319-315567110EDA}" type="pres">
      <dgm:prSet presAssocID="{649D4808-D020-4E70-9516-DABA4226CDF7}" presName="negativeSpace" presStyleCnt="0"/>
      <dgm:spPr/>
    </dgm:pt>
    <dgm:pt modelId="{E45D72D3-A00F-425C-9C2F-27118F1D9E8B}" type="pres">
      <dgm:prSet presAssocID="{649D4808-D020-4E70-9516-DABA4226CDF7}" presName="childText" presStyleLbl="conFgAcc1" presStyleIdx="0" presStyleCnt="2">
        <dgm:presLayoutVars>
          <dgm:bulletEnabled val="1"/>
        </dgm:presLayoutVars>
      </dgm:prSet>
      <dgm:spPr/>
    </dgm:pt>
    <dgm:pt modelId="{4CF8F4E4-4D10-4529-BD56-F5AF97CF7B57}" type="pres">
      <dgm:prSet presAssocID="{C90D3BB5-8CAA-4C94-BFE0-E8BA1CA76E22}" presName="spaceBetweenRectangles" presStyleCnt="0"/>
      <dgm:spPr/>
    </dgm:pt>
    <dgm:pt modelId="{5902FFED-4B38-4CC0-992E-5224B1892BAA}" type="pres">
      <dgm:prSet presAssocID="{88AC2631-6601-4D36-B518-17E6C93DD981}" presName="parentLin" presStyleCnt="0"/>
      <dgm:spPr/>
    </dgm:pt>
    <dgm:pt modelId="{4955FA00-2AD7-4F36-85CB-18D5FDE89E06}" type="pres">
      <dgm:prSet presAssocID="{88AC2631-6601-4D36-B518-17E6C93DD981}" presName="parentLeftMargin" presStyleLbl="node1" presStyleIdx="0" presStyleCnt="2"/>
      <dgm:spPr/>
    </dgm:pt>
    <dgm:pt modelId="{18E65D49-1042-4789-8E92-464D0C7E696E}" type="pres">
      <dgm:prSet presAssocID="{88AC2631-6601-4D36-B518-17E6C93DD981}" presName="parentText" presStyleLbl="node1" presStyleIdx="1" presStyleCnt="2">
        <dgm:presLayoutVars>
          <dgm:chMax val="0"/>
          <dgm:bulletEnabled val="1"/>
        </dgm:presLayoutVars>
      </dgm:prSet>
      <dgm:spPr/>
    </dgm:pt>
    <dgm:pt modelId="{0FC19778-319A-4524-ACF4-C3F0341251B5}" type="pres">
      <dgm:prSet presAssocID="{88AC2631-6601-4D36-B518-17E6C93DD981}" presName="negativeSpace" presStyleCnt="0"/>
      <dgm:spPr/>
    </dgm:pt>
    <dgm:pt modelId="{C2EF863B-043C-4213-8F87-9BD0C4D0320B}" type="pres">
      <dgm:prSet presAssocID="{88AC2631-6601-4D36-B518-17E6C93DD981}" presName="childText" presStyleLbl="conFgAcc1" presStyleIdx="1" presStyleCnt="2">
        <dgm:presLayoutVars>
          <dgm:bulletEnabled val="1"/>
        </dgm:presLayoutVars>
      </dgm:prSet>
      <dgm:spPr/>
    </dgm:pt>
  </dgm:ptLst>
  <dgm:cxnLst>
    <dgm:cxn modelId="{5EF6A10A-F579-4D13-887F-57E0EF77EF16}" type="presOf" srcId="{88AC2631-6601-4D36-B518-17E6C93DD981}" destId="{18E65D49-1042-4789-8E92-464D0C7E696E}" srcOrd="1" destOrd="0" presId="urn:microsoft.com/office/officeart/2005/8/layout/list1"/>
    <dgm:cxn modelId="{A9F70032-B9CF-4FC3-8BBA-0DB7379D277F}" type="presOf" srcId="{649D4808-D020-4E70-9516-DABA4226CDF7}" destId="{7448807D-8788-47D2-957F-A6434BA265CA}" srcOrd="0" destOrd="0" presId="urn:microsoft.com/office/officeart/2005/8/layout/list1"/>
    <dgm:cxn modelId="{74865C36-DB5B-42A0-800A-717E86AC2168}" srcId="{649D4808-D020-4E70-9516-DABA4226CDF7}" destId="{009CC02C-0217-4557-BE1E-FEC294348935}" srcOrd="0" destOrd="0" parTransId="{73F6D019-C4BB-4F69-BA55-3848E9FC3C70}" sibTransId="{963FB128-4044-4AD8-83A8-10D1948C7997}"/>
    <dgm:cxn modelId="{31AC333F-6D77-4981-A8E1-DF4F8F8B07D5}" type="presOf" srcId="{C372BAF0-5712-4C3A-B276-647806A78A77}" destId="{C2EF863B-043C-4213-8F87-9BD0C4D0320B}" srcOrd="0" destOrd="0" presId="urn:microsoft.com/office/officeart/2005/8/layout/list1"/>
    <dgm:cxn modelId="{519ED560-040C-42C9-B7B1-7BEFFB2C0C72}" type="presOf" srcId="{649D4808-D020-4E70-9516-DABA4226CDF7}" destId="{978F68D2-2781-4109-8C4E-DB114950873E}" srcOrd="1" destOrd="0" presId="urn:microsoft.com/office/officeart/2005/8/layout/list1"/>
    <dgm:cxn modelId="{89B97484-42B6-4DF9-8A26-4BEC6F1A4CB9}" type="presOf" srcId="{43879517-0BB7-4D03-8B91-66DAEB5A2815}" destId="{83D4C025-1F35-466D-A1DA-011704888B1C}" srcOrd="0" destOrd="0" presId="urn:microsoft.com/office/officeart/2005/8/layout/list1"/>
    <dgm:cxn modelId="{01E3668E-80CF-4B65-8A20-EF8ECE68A88A}" type="presOf" srcId="{009CC02C-0217-4557-BE1E-FEC294348935}" destId="{E45D72D3-A00F-425C-9C2F-27118F1D9E8B}" srcOrd="0" destOrd="0" presId="urn:microsoft.com/office/officeart/2005/8/layout/list1"/>
    <dgm:cxn modelId="{BB0E7190-FA00-4FFB-9D69-193B47940374}" srcId="{43879517-0BB7-4D03-8B91-66DAEB5A2815}" destId="{649D4808-D020-4E70-9516-DABA4226CDF7}" srcOrd="0" destOrd="0" parTransId="{1DCDCC40-8995-452D-9F85-48E7C57B5F2C}" sibTransId="{C90D3BB5-8CAA-4C94-BFE0-E8BA1CA76E22}"/>
    <dgm:cxn modelId="{88891EA2-5DEF-44C7-A34F-DC5CDAB4F028}" type="presOf" srcId="{507E51A6-B37B-4AA8-92B7-DF6C7D9F47D5}" destId="{C2EF863B-043C-4213-8F87-9BD0C4D0320B}" srcOrd="0" destOrd="1" presId="urn:microsoft.com/office/officeart/2005/8/layout/list1"/>
    <dgm:cxn modelId="{8E5B37B3-4712-46EB-BA24-BF3DD0C81F84}" type="presOf" srcId="{88AC2631-6601-4D36-B518-17E6C93DD981}" destId="{4955FA00-2AD7-4F36-85CB-18D5FDE89E06}" srcOrd="0" destOrd="0" presId="urn:microsoft.com/office/officeart/2005/8/layout/list1"/>
    <dgm:cxn modelId="{F0312FD6-5BC8-478C-89BE-718A36E6C5BE}" srcId="{88AC2631-6601-4D36-B518-17E6C93DD981}" destId="{507E51A6-B37B-4AA8-92B7-DF6C7D9F47D5}" srcOrd="1" destOrd="0" parTransId="{06DBD4C2-6B3C-4EF4-95F8-628D691544D1}" sibTransId="{A4E1D417-51F9-4BCB-B209-193CC493628A}"/>
    <dgm:cxn modelId="{7942C7E8-0839-4FF7-8069-B4EEC8229DAB}" srcId="{88AC2631-6601-4D36-B518-17E6C93DD981}" destId="{C372BAF0-5712-4C3A-B276-647806A78A77}" srcOrd="0" destOrd="0" parTransId="{387F341E-4346-4E15-ADD3-758225644D28}" sibTransId="{CF64A116-8B25-48A5-9354-11A2F0030EBB}"/>
    <dgm:cxn modelId="{A4C250EA-927F-4A29-A1FE-347675764344}" srcId="{43879517-0BB7-4D03-8B91-66DAEB5A2815}" destId="{88AC2631-6601-4D36-B518-17E6C93DD981}" srcOrd="1" destOrd="0" parTransId="{D7D5701C-5672-4FE3-BEB4-69C6F72F98C6}" sibTransId="{0A48B714-F914-460B-98A9-6A843CC560C9}"/>
    <dgm:cxn modelId="{FBBB4897-2531-4033-91AF-FA67AC6767AB}" type="presParOf" srcId="{83D4C025-1F35-466D-A1DA-011704888B1C}" destId="{C1795962-CE3D-46BB-9B7F-29E1BB42118F}" srcOrd="0" destOrd="0" presId="urn:microsoft.com/office/officeart/2005/8/layout/list1"/>
    <dgm:cxn modelId="{513BA93C-6CDD-437E-9092-6271D8F3C0E1}" type="presParOf" srcId="{C1795962-CE3D-46BB-9B7F-29E1BB42118F}" destId="{7448807D-8788-47D2-957F-A6434BA265CA}" srcOrd="0" destOrd="0" presId="urn:microsoft.com/office/officeart/2005/8/layout/list1"/>
    <dgm:cxn modelId="{C2BFA5F8-D637-425F-BD2E-E884735DE45E}" type="presParOf" srcId="{C1795962-CE3D-46BB-9B7F-29E1BB42118F}" destId="{978F68D2-2781-4109-8C4E-DB114950873E}" srcOrd="1" destOrd="0" presId="urn:microsoft.com/office/officeart/2005/8/layout/list1"/>
    <dgm:cxn modelId="{F88882C2-6D90-4EA8-B584-8655033046BE}" type="presParOf" srcId="{83D4C025-1F35-466D-A1DA-011704888B1C}" destId="{F52BFBA5-52C6-4711-8319-315567110EDA}" srcOrd="1" destOrd="0" presId="urn:microsoft.com/office/officeart/2005/8/layout/list1"/>
    <dgm:cxn modelId="{5B31A100-4954-47C5-9131-063E207573B8}" type="presParOf" srcId="{83D4C025-1F35-466D-A1DA-011704888B1C}" destId="{E45D72D3-A00F-425C-9C2F-27118F1D9E8B}" srcOrd="2" destOrd="0" presId="urn:microsoft.com/office/officeart/2005/8/layout/list1"/>
    <dgm:cxn modelId="{C4099883-1957-47CE-BF28-D902D04DBFD0}" type="presParOf" srcId="{83D4C025-1F35-466D-A1DA-011704888B1C}" destId="{4CF8F4E4-4D10-4529-BD56-F5AF97CF7B57}" srcOrd="3" destOrd="0" presId="urn:microsoft.com/office/officeart/2005/8/layout/list1"/>
    <dgm:cxn modelId="{C69089D5-3645-4165-98F3-B848C9281051}" type="presParOf" srcId="{83D4C025-1F35-466D-A1DA-011704888B1C}" destId="{5902FFED-4B38-4CC0-992E-5224B1892BAA}" srcOrd="4" destOrd="0" presId="urn:microsoft.com/office/officeart/2005/8/layout/list1"/>
    <dgm:cxn modelId="{A1CCA186-43F3-4175-924F-6671AD0C56D8}" type="presParOf" srcId="{5902FFED-4B38-4CC0-992E-5224B1892BAA}" destId="{4955FA00-2AD7-4F36-85CB-18D5FDE89E06}" srcOrd="0" destOrd="0" presId="urn:microsoft.com/office/officeart/2005/8/layout/list1"/>
    <dgm:cxn modelId="{E2A5B21D-CB23-4454-B005-C9A237717E1F}" type="presParOf" srcId="{5902FFED-4B38-4CC0-992E-5224B1892BAA}" destId="{18E65D49-1042-4789-8E92-464D0C7E696E}" srcOrd="1" destOrd="0" presId="urn:microsoft.com/office/officeart/2005/8/layout/list1"/>
    <dgm:cxn modelId="{84A99F66-5C9E-4A28-9A6A-5E5083FA0752}" type="presParOf" srcId="{83D4C025-1F35-466D-A1DA-011704888B1C}" destId="{0FC19778-319A-4524-ACF4-C3F0341251B5}" srcOrd="5" destOrd="0" presId="urn:microsoft.com/office/officeart/2005/8/layout/list1"/>
    <dgm:cxn modelId="{9E28F2E2-7463-42B6-878C-6303205E238B}" type="presParOf" srcId="{83D4C025-1F35-466D-A1DA-011704888B1C}" destId="{C2EF863B-043C-4213-8F87-9BD0C4D0320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64699D-F374-49BF-88B8-5615E9A1B922}"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F441CF8D-E7FA-487C-8C9E-06B04A37CF02}">
      <dgm:prSet/>
      <dgm:spPr/>
      <dgm:t>
        <a:bodyPr/>
        <a:lstStyle/>
        <a:p>
          <a:r>
            <a:rPr lang="en-GB" b="1" i="0" baseline="0" dirty="0"/>
            <a:t>Cracks in Pavement</a:t>
          </a:r>
          <a:endParaRPr lang="en-US" dirty="0"/>
        </a:p>
      </dgm:t>
    </dgm:pt>
    <dgm:pt modelId="{C72CEAC0-5494-4086-933F-1EB3964E107F}" type="parTrans" cxnId="{3739063E-F9CB-4464-B358-89C89EAF2034}">
      <dgm:prSet/>
      <dgm:spPr/>
      <dgm:t>
        <a:bodyPr/>
        <a:lstStyle/>
        <a:p>
          <a:endParaRPr lang="en-US"/>
        </a:p>
      </dgm:t>
    </dgm:pt>
    <dgm:pt modelId="{2B0C2265-093F-403B-8573-BF6DD62E3891}" type="sibTrans" cxnId="{3739063E-F9CB-4464-B358-89C89EAF2034}">
      <dgm:prSet/>
      <dgm:spPr/>
      <dgm:t>
        <a:bodyPr/>
        <a:lstStyle/>
        <a:p>
          <a:endParaRPr lang="en-US"/>
        </a:p>
      </dgm:t>
    </dgm:pt>
    <dgm:pt modelId="{28EA033F-E2F4-4576-8E3E-BDB84DCC2F0D}">
      <dgm:prSet/>
      <dgm:spPr/>
      <dgm:t>
        <a:bodyPr/>
        <a:lstStyle/>
        <a:p>
          <a:r>
            <a:rPr lang="en-GB" b="1" dirty="0"/>
            <a:t>Common Types:</a:t>
          </a:r>
          <a:endParaRPr lang="en-US" dirty="0"/>
        </a:p>
      </dgm:t>
    </dgm:pt>
    <dgm:pt modelId="{A02E5E7B-C8F4-40B4-9E86-467528C0FD94}" type="parTrans" cxnId="{1D20BF05-7BED-46A3-984C-02BACBAF9FA1}">
      <dgm:prSet/>
      <dgm:spPr/>
      <dgm:t>
        <a:bodyPr/>
        <a:lstStyle/>
        <a:p>
          <a:endParaRPr lang="en-US"/>
        </a:p>
      </dgm:t>
    </dgm:pt>
    <dgm:pt modelId="{10E04BA3-430F-4CD8-9853-ABECDE0515C5}" type="sibTrans" cxnId="{1D20BF05-7BED-46A3-984C-02BACBAF9FA1}">
      <dgm:prSet/>
      <dgm:spPr/>
      <dgm:t>
        <a:bodyPr/>
        <a:lstStyle/>
        <a:p>
          <a:endParaRPr lang="en-US"/>
        </a:p>
      </dgm:t>
    </dgm:pt>
    <dgm:pt modelId="{D52A3FB8-C6E5-430B-B275-F70FFAFB66F9}">
      <dgm:prSet/>
      <dgm:spPr/>
      <dgm:t>
        <a:bodyPr/>
        <a:lstStyle/>
        <a:p>
          <a:r>
            <a:rPr lang="en-GB" dirty="0"/>
            <a:t>Transverse Cracks</a:t>
          </a:r>
          <a:endParaRPr lang="en-US" dirty="0"/>
        </a:p>
      </dgm:t>
    </dgm:pt>
    <dgm:pt modelId="{2799A5A7-229E-4005-8E9D-C0D4D8791230}" type="parTrans" cxnId="{54D5182D-C724-4C3C-8BDD-8CBEBEBEA8D3}">
      <dgm:prSet/>
      <dgm:spPr/>
      <dgm:t>
        <a:bodyPr/>
        <a:lstStyle/>
        <a:p>
          <a:endParaRPr lang="en-US"/>
        </a:p>
      </dgm:t>
    </dgm:pt>
    <dgm:pt modelId="{61583F00-F223-4E62-9FA5-8581762AE6AF}" type="sibTrans" cxnId="{54D5182D-C724-4C3C-8BDD-8CBEBEBEA8D3}">
      <dgm:prSet/>
      <dgm:spPr/>
      <dgm:t>
        <a:bodyPr/>
        <a:lstStyle/>
        <a:p>
          <a:endParaRPr lang="en-US"/>
        </a:p>
      </dgm:t>
    </dgm:pt>
    <dgm:pt modelId="{33AE464C-C09E-4A09-BD06-FC5C185399DB}">
      <dgm:prSet/>
      <dgm:spPr/>
      <dgm:t>
        <a:bodyPr/>
        <a:lstStyle/>
        <a:p>
          <a:r>
            <a:rPr lang="en-GB" dirty="0"/>
            <a:t>Longitudinal Cracks</a:t>
          </a:r>
          <a:endParaRPr lang="en-US" dirty="0"/>
        </a:p>
      </dgm:t>
    </dgm:pt>
    <dgm:pt modelId="{B75126E6-4F3C-4DB8-95E3-78A076D10A78}" type="parTrans" cxnId="{1F6DDD81-034B-41F3-8340-5797A86E1698}">
      <dgm:prSet/>
      <dgm:spPr/>
      <dgm:t>
        <a:bodyPr/>
        <a:lstStyle/>
        <a:p>
          <a:endParaRPr lang="en-US"/>
        </a:p>
      </dgm:t>
    </dgm:pt>
    <dgm:pt modelId="{C9BA822B-B4A4-4624-BF17-94C05318E73B}" type="sibTrans" cxnId="{1F6DDD81-034B-41F3-8340-5797A86E1698}">
      <dgm:prSet/>
      <dgm:spPr/>
      <dgm:t>
        <a:bodyPr/>
        <a:lstStyle/>
        <a:p>
          <a:endParaRPr lang="en-US"/>
        </a:p>
      </dgm:t>
    </dgm:pt>
    <dgm:pt modelId="{D57A1E5E-40A3-43AB-B759-89B144103F96}">
      <dgm:prSet/>
      <dgm:spPr/>
      <dgm:t>
        <a:bodyPr/>
        <a:lstStyle/>
        <a:p>
          <a:r>
            <a:rPr lang="en-GB" dirty="0"/>
            <a:t>Block Cracks</a:t>
          </a:r>
          <a:endParaRPr lang="en-US" dirty="0"/>
        </a:p>
      </dgm:t>
    </dgm:pt>
    <dgm:pt modelId="{148AB843-521D-443F-8933-4CAAB96ADD61}" type="parTrans" cxnId="{A9ADE69E-B1F9-4B8D-93FE-2DA30AA4E5F6}">
      <dgm:prSet/>
      <dgm:spPr/>
      <dgm:t>
        <a:bodyPr/>
        <a:lstStyle/>
        <a:p>
          <a:endParaRPr lang="en-US"/>
        </a:p>
      </dgm:t>
    </dgm:pt>
    <dgm:pt modelId="{5B33D84A-A7B2-4784-90E5-4D182C3538FA}" type="sibTrans" cxnId="{A9ADE69E-B1F9-4B8D-93FE-2DA30AA4E5F6}">
      <dgm:prSet/>
      <dgm:spPr/>
      <dgm:t>
        <a:bodyPr/>
        <a:lstStyle/>
        <a:p>
          <a:endParaRPr lang="en-US"/>
        </a:p>
      </dgm:t>
    </dgm:pt>
    <dgm:pt modelId="{33C0AB88-618C-4DFA-A73A-15C2D5B28927}">
      <dgm:prSet/>
      <dgm:spPr/>
      <dgm:t>
        <a:bodyPr/>
        <a:lstStyle/>
        <a:p>
          <a:r>
            <a:rPr lang="en-GB"/>
            <a:t>Edge Cracks</a:t>
          </a:r>
          <a:endParaRPr lang="en-US"/>
        </a:p>
      </dgm:t>
    </dgm:pt>
    <dgm:pt modelId="{EF5C9CFB-5A97-4763-A110-8ED0994FB864}" type="parTrans" cxnId="{A34A2766-CEDF-470D-90E6-F26F8B8B46ED}">
      <dgm:prSet/>
      <dgm:spPr/>
      <dgm:t>
        <a:bodyPr/>
        <a:lstStyle/>
        <a:p>
          <a:endParaRPr lang="en-US"/>
        </a:p>
      </dgm:t>
    </dgm:pt>
    <dgm:pt modelId="{8A557BAC-E552-48B8-BC80-FD10C94F7180}" type="sibTrans" cxnId="{A34A2766-CEDF-470D-90E6-F26F8B8B46ED}">
      <dgm:prSet/>
      <dgm:spPr/>
      <dgm:t>
        <a:bodyPr/>
        <a:lstStyle/>
        <a:p>
          <a:endParaRPr lang="en-US"/>
        </a:p>
      </dgm:t>
    </dgm:pt>
    <dgm:pt modelId="{4DF6B54B-AC34-4AC3-A4DC-355EBDBDAE25}">
      <dgm:prSet/>
      <dgm:spPr/>
      <dgm:t>
        <a:bodyPr/>
        <a:lstStyle/>
        <a:p>
          <a:r>
            <a:rPr lang="en-GB" dirty="0"/>
            <a:t>Reflective Cracks</a:t>
          </a:r>
          <a:endParaRPr lang="en-US" dirty="0"/>
        </a:p>
      </dgm:t>
    </dgm:pt>
    <dgm:pt modelId="{10EF5C73-6388-48C7-A25A-C63C42F9B90B}" type="parTrans" cxnId="{1D2CEDDD-8806-44AB-9BD7-A05DB6F2AFEC}">
      <dgm:prSet/>
      <dgm:spPr/>
      <dgm:t>
        <a:bodyPr/>
        <a:lstStyle/>
        <a:p>
          <a:endParaRPr lang="en-US"/>
        </a:p>
      </dgm:t>
    </dgm:pt>
    <dgm:pt modelId="{E91C3C64-AA43-4A10-9511-C4010B37D74D}" type="sibTrans" cxnId="{1D2CEDDD-8806-44AB-9BD7-A05DB6F2AFEC}">
      <dgm:prSet/>
      <dgm:spPr/>
      <dgm:t>
        <a:bodyPr/>
        <a:lstStyle/>
        <a:p>
          <a:endParaRPr lang="en-US"/>
        </a:p>
      </dgm:t>
    </dgm:pt>
    <dgm:pt modelId="{D01F7E3C-5E08-4053-8357-9359E6AAC868}" type="pres">
      <dgm:prSet presAssocID="{EC64699D-F374-49BF-88B8-5615E9A1B922}" presName="Name0" presStyleCnt="0">
        <dgm:presLayoutVars>
          <dgm:dir/>
          <dgm:animLvl val="lvl"/>
          <dgm:resizeHandles val="exact"/>
        </dgm:presLayoutVars>
      </dgm:prSet>
      <dgm:spPr/>
    </dgm:pt>
    <dgm:pt modelId="{F2987A02-094C-478C-98BA-8B4DA3A4A172}" type="pres">
      <dgm:prSet presAssocID="{F441CF8D-E7FA-487C-8C9E-06B04A37CF02}" presName="composite" presStyleCnt="0"/>
      <dgm:spPr/>
    </dgm:pt>
    <dgm:pt modelId="{7AF7469B-4E65-43E8-95DE-6A9B4C675D4A}" type="pres">
      <dgm:prSet presAssocID="{F441CF8D-E7FA-487C-8C9E-06B04A37CF02}" presName="parTx" presStyleLbl="node1" presStyleIdx="0" presStyleCnt="2">
        <dgm:presLayoutVars>
          <dgm:chMax val="0"/>
          <dgm:chPref val="0"/>
          <dgm:bulletEnabled val="1"/>
        </dgm:presLayoutVars>
      </dgm:prSet>
      <dgm:spPr/>
    </dgm:pt>
    <dgm:pt modelId="{372D81E6-4F6C-4E02-A93F-A2717A6C184F}" type="pres">
      <dgm:prSet presAssocID="{F441CF8D-E7FA-487C-8C9E-06B04A37CF02}" presName="desTx" presStyleLbl="revTx" presStyleIdx="0" presStyleCnt="1">
        <dgm:presLayoutVars>
          <dgm:bulletEnabled val="1"/>
        </dgm:presLayoutVars>
      </dgm:prSet>
      <dgm:spPr/>
    </dgm:pt>
    <dgm:pt modelId="{BF47415B-103D-475E-89D2-7A64638B1F76}" type="pres">
      <dgm:prSet presAssocID="{2B0C2265-093F-403B-8573-BF6DD62E3891}" presName="space" presStyleCnt="0"/>
      <dgm:spPr/>
    </dgm:pt>
    <dgm:pt modelId="{BCC7A931-1A18-432C-96B7-1320053A27AC}" type="pres">
      <dgm:prSet presAssocID="{28EA033F-E2F4-4576-8E3E-BDB84DCC2F0D}" presName="composite" presStyleCnt="0"/>
      <dgm:spPr/>
    </dgm:pt>
    <dgm:pt modelId="{967E1AAC-635C-4814-81FA-3DFA179E56D6}" type="pres">
      <dgm:prSet presAssocID="{28EA033F-E2F4-4576-8E3E-BDB84DCC2F0D}" presName="parTx" presStyleLbl="node1" presStyleIdx="1" presStyleCnt="2">
        <dgm:presLayoutVars>
          <dgm:chMax val="0"/>
          <dgm:chPref val="0"/>
          <dgm:bulletEnabled val="1"/>
        </dgm:presLayoutVars>
      </dgm:prSet>
      <dgm:spPr/>
    </dgm:pt>
    <dgm:pt modelId="{6BDC146C-83A7-4E57-A1D4-0EAC2EE2F438}" type="pres">
      <dgm:prSet presAssocID="{28EA033F-E2F4-4576-8E3E-BDB84DCC2F0D}" presName="desTx" presStyleLbl="revTx" presStyleIdx="0" presStyleCnt="1">
        <dgm:presLayoutVars>
          <dgm:bulletEnabled val="1"/>
        </dgm:presLayoutVars>
      </dgm:prSet>
      <dgm:spPr/>
    </dgm:pt>
  </dgm:ptLst>
  <dgm:cxnLst>
    <dgm:cxn modelId="{1D20BF05-7BED-46A3-984C-02BACBAF9FA1}" srcId="{EC64699D-F374-49BF-88B8-5615E9A1B922}" destId="{28EA033F-E2F4-4576-8E3E-BDB84DCC2F0D}" srcOrd="1" destOrd="0" parTransId="{A02E5E7B-C8F4-40B4-9E86-467528C0FD94}" sibTransId="{10E04BA3-430F-4CD8-9853-ABECDE0515C5}"/>
    <dgm:cxn modelId="{584E680E-D3EF-45BA-A294-4FDEE39F4561}" type="presOf" srcId="{33C0AB88-618C-4DFA-A73A-15C2D5B28927}" destId="{6BDC146C-83A7-4E57-A1D4-0EAC2EE2F438}" srcOrd="0" destOrd="3" presId="urn:microsoft.com/office/officeart/2005/8/layout/chevron1"/>
    <dgm:cxn modelId="{40F6D524-3017-4D09-903E-5A464CCFF71F}" type="presOf" srcId="{D57A1E5E-40A3-43AB-B759-89B144103F96}" destId="{6BDC146C-83A7-4E57-A1D4-0EAC2EE2F438}" srcOrd="0" destOrd="2" presId="urn:microsoft.com/office/officeart/2005/8/layout/chevron1"/>
    <dgm:cxn modelId="{54D5182D-C724-4C3C-8BDD-8CBEBEBEA8D3}" srcId="{28EA033F-E2F4-4576-8E3E-BDB84DCC2F0D}" destId="{D52A3FB8-C6E5-430B-B275-F70FFAFB66F9}" srcOrd="0" destOrd="0" parTransId="{2799A5A7-229E-4005-8E9D-C0D4D8791230}" sibTransId="{61583F00-F223-4E62-9FA5-8581762AE6AF}"/>
    <dgm:cxn modelId="{3739063E-F9CB-4464-B358-89C89EAF2034}" srcId="{EC64699D-F374-49BF-88B8-5615E9A1B922}" destId="{F441CF8D-E7FA-487C-8C9E-06B04A37CF02}" srcOrd="0" destOrd="0" parTransId="{C72CEAC0-5494-4086-933F-1EB3964E107F}" sibTransId="{2B0C2265-093F-403B-8573-BF6DD62E3891}"/>
    <dgm:cxn modelId="{A34A2766-CEDF-470D-90E6-F26F8B8B46ED}" srcId="{28EA033F-E2F4-4576-8E3E-BDB84DCC2F0D}" destId="{33C0AB88-618C-4DFA-A73A-15C2D5B28927}" srcOrd="3" destOrd="0" parTransId="{EF5C9CFB-5A97-4763-A110-8ED0994FB864}" sibTransId="{8A557BAC-E552-48B8-BC80-FD10C94F7180}"/>
    <dgm:cxn modelId="{1F6DDD81-034B-41F3-8340-5797A86E1698}" srcId="{28EA033F-E2F4-4576-8E3E-BDB84DCC2F0D}" destId="{33AE464C-C09E-4A09-BD06-FC5C185399DB}" srcOrd="1" destOrd="0" parTransId="{B75126E6-4F3C-4DB8-95E3-78A076D10A78}" sibTransId="{C9BA822B-B4A4-4624-BF17-94C05318E73B}"/>
    <dgm:cxn modelId="{A9ADE69E-B1F9-4B8D-93FE-2DA30AA4E5F6}" srcId="{28EA033F-E2F4-4576-8E3E-BDB84DCC2F0D}" destId="{D57A1E5E-40A3-43AB-B759-89B144103F96}" srcOrd="2" destOrd="0" parTransId="{148AB843-521D-443F-8933-4CAAB96ADD61}" sibTransId="{5B33D84A-A7B2-4784-90E5-4D182C3538FA}"/>
    <dgm:cxn modelId="{4BEC62C4-240A-45F9-8659-66CE296A3678}" type="presOf" srcId="{F441CF8D-E7FA-487C-8C9E-06B04A37CF02}" destId="{7AF7469B-4E65-43E8-95DE-6A9B4C675D4A}" srcOrd="0" destOrd="0" presId="urn:microsoft.com/office/officeart/2005/8/layout/chevron1"/>
    <dgm:cxn modelId="{68B653CA-33E6-4284-98FD-18CCB037E06F}" type="presOf" srcId="{EC64699D-F374-49BF-88B8-5615E9A1B922}" destId="{D01F7E3C-5E08-4053-8357-9359E6AAC868}" srcOrd="0" destOrd="0" presId="urn:microsoft.com/office/officeart/2005/8/layout/chevron1"/>
    <dgm:cxn modelId="{C57466D7-F89D-42C8-B49B-FA66C38BA687}" type="presOf" srcId="{D52A3FB8-C6E5-430B-B275-F70FFAFB66F9}" destId="{6BDC146C-83A7-4E57-A1D4-0EAC2EE2F438}" srcOrd="0" destOrd="0" presId="urn:microsoft.com/office/officeart/2005/8/layout/chevron1"/>
    <dgm:cxn modelId="{1D2CEDDD-8806-44AB-9BD7-A05DB6F2AFEC}" srcId="{28EA033F-E2F4-4576-8E3E-BDB84DCC2F0D}" destId="{4DF6B54B-AC34-4AC3-A4DC-355EBDBDAE25}" srcOrd="4" destOrd="0" parTransId="{10EF5C73-6388-48C7-A25A-C63C42F9B90B}" sibTransId="{E91C3C64-AA43-4A10-9511-C4010B37D74D}"/>
    <dgm:cxn modelId="{6C92BAE8-0D2C-476D-B1CE-BA600EAC007F}" type="presOf" srcId="{28EA033F-E2F4-4576-8E3E-BDB84DCC2F0D}" destId="{967E1AAC-635C-4814-81FA-3DFA179E56D6}" srcOrd="0" destOrd="0" presId="urn:microsoft.com/office/officeart/2005/8/layout/chevron1"/>
    <dgm:cxn modelId="{DADE73E9-0E91-4FA6-98B4-18C01A78630B}" type="presOf" srcId="{4DF6B54B-AC34-4AC3-A4DC-355EBDBDAE25}" destId="{6BDC146C-83A7-4E57-A1D4-0EAC2EE2F438}" srcOrd="0" destOrd="4" presId="urn:microsoft.com/office/officeart/2005/8/layout/chevron1"/>
    <dgm:cxn modelId="{E5F7C8F4-43CB-4A9C-9783-A0D826EF3672}" type="presOf" srcId="{33AE464C-C09E-4A09-BD06-FC5C185399DB}" destId="{6BDC146C-83A7-4E57-A1D4-0EAC2EE2F438}" srcOrd="0" destOrd="1" presId="urn:microsoft.com/office/officeart/2005/8/layout/chevron1"/>
    <dgm:cxn modelId="{23EE0BE5-9678-4A68-82B9-004D2D70C95A}" type="presParOf" srcId="{D01F7E3C-5E08-4053-8357-9359E6AAC868}" destId="{F2987A02-094C-478C-98BA-8B4DA3A4A172}" srcOrd="0" destOrd="0" presId="urn:microsoft.com/office/officeart/2005/8/layout/chevron1"/>
    <dgm:cxn modelId="{A0B654BC-657B-493F-834C-5BC159FF4C00}" type="presParOf" srcId="{F2987A02-094C-478C-98BA-8B4DA3A4A172}" destId="{7AF7469B-4E65-43E8-95DE-6A9B4C675D4A}" srcOrd="0" destOrd="0" presId="urn:microsoft.com/office/officeart/2005/8/layout/chevron1"/>
    <dgm:cxn modelId="{E0C07952-E174-46B3-B812-CD9DFC6CAA9B}" type="presParOf" srcId="{F2987A02-094C-478C-98BA-8B4DA3A4A172}" destId="{372D81E6-4F6C-4E02-A93F-A2717A6C184F}" srcOrd="1" destOrd="0" presId="urn:microsoft.com/office/officeart/2005/8/layout/chevron1"/>
    <dgm:cxn modelId="{DA0BE3BD-C93B-43BC-A75F-57E2A1E268C4}" type="presParOf" srcId="{D01F7E3C-5E08-4053-8357-9359E6AAC868}" destId="{BF47415B-103D-475E-89D2-7A64638B1F76}" srcOrd="1" destOrd="0" presId="urn:microsoft.com/office/officeart/2005/8/layout/chevron1"/>
    <dgm:cxn modelId="{89FFD809-2AFE-4624-8CDC-4C837EF7BC58}" type="presParOf" srcId="{D01F7E3C-5E08-4053-8357-9359E6AAC868}" destId="{BCC7A931-1A18-432C-96B7-1320053A27AC}" srcOrd="2" destOrd="0" presId="urn:microsoft.com/office/officeart/2005/8/layout/chevron1"/>
    <dgm:cxn modelId="{99B465C6-9F1C-4781-998E-A65BA09784B4}" type="presParOf" srcId="{BCC7A931-1A18-432C-96B7-1320053A27AC}" destId="{967E1AAC-635C-4814-81FA-3DFA179E56D6}" srcOrd="0" destOrd="0" presId="urn:microsoft.com/office/officeart/2005/8/layout/chevron1"/>
    <dgm:cxn modelId="{67AADB70-C170-4294-9B21-1A74B5A80A66}" type="presParOf" srcId="{BCC7A931-1A18-432C-96B7-1320053A27AC}" destId="{6BDC146C-83A7-4E57-A1D4-0EAC2EE2F438}"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64699D-F374-49BF-88B8-5615E9A1B922}"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B9F2F817-708B-4E3C-99A4-E0D14E341320}">
      <dgm:prSet/>
      <dgm:spPr/>
      <dgm:t>
        <a:bodyPr/>
        <a:lstStyle/>
        <a:p>
          <a:pPr marL="228600" lvl="1" indent="0" defTabSz="1022350">
            <a:lnSpc>
              <a:spcPct val="90000"/>
            </a:lnSpc>
            <a:spcBef>
              <a:spcPct val="0"/>
            </a:spcBef>
            <a:spcAft>
              <a:spcPct val="15000"/>
            </a:spcAft>
            <a:buNone/>
          </a:pPr>
          <a:r>
            <a:rPr lang="en-ZA" b="1" dirty="0"/>
            <a:t>Cold applied</a:t>
          </a:r>
        </a:p>
      </dgm:t>
    </dgm:pt>
    <dgm:pt modelId="{B82BCF77-0C83-4BE4-8BBE-D8CDE160BFB9}" type="parTrans" cxnId="{B91AC365-19E9-4F7B-869A-C8BC2BC7661E}">
      <dgm:prSet/>
      <dgm:spPr/>
      <dgm:t>
        <a:bodyPr/>
        <a:lstStyle/>
        <a:p>
          <a:endParaRPr lang="en-ZA"/>
        </a:p>
      </dgm:t>
    </dgm:pt>
    <dgm:pt modelId="{484FCA70-54E2-481F-94E1-B10F0D594C63}" type="sibTrans" cxnId="{B91AC365-19E9-4F7B-869A-C8BC2BC7661E}">
      <dgm:prSet/>
      <dgm:spPr/>
      <dgm:t>
        <a:bodyPr/>
        <a:lstStyle/>
        <a:p>
          <a:endParaRPr lang="en-ZA"/>
        </a:p>
      </dgm:t>
    </dgm:pt>
    <dgm:pt modelId="{461EC4E1-FC23-44D3-A386-715C6C6FFE2A}">
      <dgm:prSet/>
      <dgm:spPr/>
      <dgm:t>
        <a:bodyPr/>
        <a:lstStyle/>
        <a:p>
          <a:pPr marL="228600" lvl="1" indent="0" defTabSz="1022350">
            <a:lnSpc>
              <a:spcPct val="90000"/>
            </a:lnSpc>
            <a:spcBef>
              <a:spcPct val="0"/>
            </a:spcBef>
            <a:spcAft>
              <a:spcPct val="15000"/>
            </a:spcAft>
            <a:buNone/>
          </a:pPr>
          <a:r>
            <a:rPr lang="en-ZA" b="1" dirty="0"/>
            <a:t> Hot applied</a:t>
          </a:r>
        </a:p>
      </dgm:t>
    </dgm:pt>
    <dgm:pt modelId="{D6E90E71-C08A-4419-978C-D5E79427F6BF}" type="parTrans" cxnId="{5A11E831-9FDB-4D85-9B44-4E3D111B4777}">
      <dgm:prSet/>
      <dgm:spPr/>
      <dgm:t>
        <a:bodyPr/>
        <a:lstStyle/>
        <a:p>
          <a:endParaRPr lang="en-ZA"/>
        </a:p>
      </dgm:t>
    </dgm:pt>
    <dgm:pt modelId="{0460BA8A-2811-4EA3-BD3A-D77B1D677342}" type="sibTrans" cxnId="{5A11E831-9FDB-4D85-9B44-4E3D111B4777}">
      <dgm:prSet/>
      <dgm:spPr/>
      <dgm:t>
        <a:bodyPr/>
        <a:lstStyle/>
        <a:p>
          <a:endParaRPr lang="en-ZA"/>
        </a:p>
      </dgm:t>
    </dgm:pt>
    <dgm:pt modelId="{9FD4DBF3-FF87-4FFD-8287-6C22971B6665}">
      <dgm:prSet/>
      <dgm:spPr/>
      <dgm:t>
        <a:bodyPr/>
        <a:lstStyle/>
        <a:p>
          <a:pPr marL="0" lvl="1" indent="0" defTabSz="1022350">
            <a:lnSpc>
              <a:spcPct val="90000"/>
            </a:lnSpc>
            <a:spcBef>
              <a:spcPct val="0"/>
            </a:spcBef>
            <a:spcAft>
              <a:spcPct val="15000"/>
            </a:spcAft>
            <a:buFont typeface="Arial" panose="020B0604020202020204" pitchFamily="34" charset="0"/>
            <a:buChar char="•"/>
          </a:pPr>
          <a:r>
            <a:rPr lang="en-ZA" b="1" dirty="0"/>
            <a:t>     C-R1 - Crumbed Rubber</a:t>
          </a:r>
        </a:p>
      </dgm:t>
    </dgm:pt>
    <dgm:pt modelId="{444AA971-C737-407D-A372-F3397E3850A2}" type="parTrans" cxnId="{EB1F0EE8-6A9D-4C51-B860-05CA20A734F9}">
      <dgm:prSet/>
      <dgm:spPr/>
      <dgm:t>
        <a:bodyPr/>
        <a:lstStyle/>
        <a:p>
          <a:endParaRPr lang="en-ZA"/>
        </a:p>
      </dgm:t>
    </dgm:pt>
    <dgm:pt modelId="{9AC8D576-5BD2-4955-8C80-0EC2A3F0217E}" type="sibTrans" cxnId="{EB1F0EE8-6A9D-4C51-B860-05CA20A734F9}">
      <dgm:prSet/>
      <dgm:spPr/>
      <dgm:t>
        <a:bodyPr/>
        <a:lstStyle/>
        <a:p>
          <a:endParaRPr lang="en-ZA"/>
        </a:p>
      </dgm:t>
    </dgm:pt>
    <dgm:pt modelId="{FD727975-AD26-44FD-861E-B1712B32C584}">
      <dgm:prSet/>
      <dgm:spPr/>
      <dgm:t>
        <a:bodyPr/>
        <a:lstStyle/>
        <a:p>
          <a:pPr marL="228600" lvl="1" indent="0" defTabSz="1022350">
            <a:lnSpc>
              <a:spcPct val="90000"/>
            </a:lnSpc>
            <a:spcBef>
              <a:spcPct val="0"/>
            </a:spcBef>
            <a:spcAft>
              <a:spcPct val="15000"/>
            </a:spcAft>
          </a:pPr>
          <a:endParaRPr lang="en-ZA" dirty="0"/>
        </a:p>
      </dgm:t>
    </dgm:pt>
    <dgm:pt modelId="{2AEC1EE2-62A7-465F-B5CA-88A78B29CCA7}" type="parTrans" cxnId="{041E3D0E-D393-4848-91E2-A2717ADEA8E7}">
      <dgm:prSet/>
      <dgm:spPr/>
      <dgm:t>
        <a:bodyPr/>
        <a:lstStyle/>
        <a:p>
          <a:endParaRPr lang="en-ZA"/>
        </a:p>
      </dgm:t>
    </dgm:pt>
    <dgm:pt modelId="{313C1A9F-802E-4415-B7B2-90FB48140505}" type="sibTrans" cxnId="{041E3D0E-D393-4848-91E2-A2717ADEA8E7}">
      <dgm:prSet/>
      <dgm:spPr/>
      <dgm:t>
        <a:bodyPr/>
        <a:lstStyle/>
        <a:p>
          <a:endParaRPr lang="en-ZA"/>
        </a:p>
      </dgm:t>
    </dgm:pt>
    <dgm:pt modelId="{B5B852B3-5E62-4F44-ACCF-3DDF8C4706CF}">
      <dgm:prSet/>
      <dgm:spPr/>
      <dgm:t>
        <a:bodyPr/>
        <a:lstStyle/>
        <a:p>
          <a:pPr marL="228600" lvl="1" indent="0" defTabSz="1022350">
            <a:lnSpc>
              <a:spcPct val="90000"/>
            </a:lnSpc>
            <a:spcBef>
              <a:spcPct val="0"/>
            </a:spcBef>
            <a:spcAft>
              <a:spcPct val="15000"/>
            </a:spcAft>
          </a:pPr>
          <a:endParaRPr lang="en-US" dirty="0"/>
        </a:p>
      </dgm:t>
    </dgm:pt>
    <dgm:pt modelId="{CC26C260-396E-477E-9961-B17D2D2BED21}" type="parTrans" cxnId="{388D8EB5-CE17-4999-888D-D941B97456ED}">
      <dgm:prSet/>
      <dgm:spPr/>
      <dgm:t>
        <a:bodyPr/>
        <a:lstStyle/>
        <a:p>
          <a:endParaRPr lang="en-ZA"/>
        </a:p>
      </dgm:t>
    </dgm:pt>
    <dgm:pt modelId="{7DE7EE05-449C-4802-93F5-3F0C9329631F}" type="sibTrans" cxnId="{388D8EB5-CE17-4999-888D-D941B97456ED}">
      <dgm:prSet/>
      <dgm:spPr/>
      <dgm:t>
        <a:bodyPr/>
        <a:lstStyle/>
        <a:p>
          <a:endParaRPr lang="en-ZA"/>
        </a:p>
      </dgm:t>
    </dgm:pt>
    <dgm:pt modelId="{F441CF8D-E7FA-487C-8C9E-06B04A37CF02}">
      <dgm:prSet/>
      <dgm:spPr>
        <a:solidFill>
          <a:schemeClr val="accent2"/>
        </a:solidFill>
      </dgm:spPr>
      <dgm:t>
        <a:bodyPr/>
        <a:lstStyle/>
        <a:p>
          <a:r>
            <a:rPr lang="en-GB" b="1">
              <a:latin typeface="Calibri"/>
            </a:rPr>
            <a:t>TYPES OF CRACK SEALANT </a:t>
          </a:r>
          <a:endParaRPr lang="en-US"/>
        </a:p>
      </dgm:t>
    </dgm:pt>
    <dgm:pt modelId="{2B0C2265-093F-403B-8573-BF6DD62E3891}" type="sibTrans" cxnId="{3739063E-F9CB-4464-B358-89C89EAF2034}">
      <dgm:prSet/>
      <dgm:spPr/>
      <dgm:t>
        <a:bodyPr/>
        <a:lstStyle/>
        <a:p>
          <a:endParaRPr lang="en-US"/>
        </a:p>
      </dgm:t>
    </dgm:pt>
    <dgm:pt modelId="{C72CEAC0-5494-4086-933F-1EB3964E107F}" type="parTrans" cxnId="{3739063E-F9CB-4464-B358-89C89EAF2034}">
      <dgm:prSet/>
      <dgm:spPr/>
      <dgm:t>
        <a:bodyPr/>
        <a:lstStyle/>
        <a:p>
          <a:endParaRPr lang="en-US"/>
        </a:p>
      </dgm:t>
    </dgm:pt>
    <dgm:pt modelId="{D52A3FB8-C6E5-430B-B275-F70FFAFB66F9}">
      <dgm:prSet custT="1"/>
      <dgm:spPr>
        <a:solidFill>
          <a:schemeClr val="accent2"/>
        </a:solidFill>
      </dgm:spPr>
      <dgm:t>
        <a:bodyPr/>
        <a:lstStyle/>
        <a:p>
          <a:r>
            <a:rPr lang="en-US" sz="2000" b="1" dirty="0"/>
            <a:t>FOR PREVENTATIVE MAINTAINACE </a:t>
          </a:r>
        </a:p>
      </dgm:t>
    </dgm:pt>
    <dgm:pt modelId="{61583F00-F223-4E62-9FA5-8581762AE6AF}" type="sibTrans" cxnId="{54D5182D-C724-4C3C-8BDD-8CBEBEBEA8D3}">
      <dgm:prSet/>
      <dgm:spPr/>
      <dgm:t>
        <a:bodyPr/>
        <a:lstStyle/>
        <a:p>
          <a:endParaRPr lang="en-US"/>
        </a:p>
      </dgm:t>
    </dgm:pt>
    <dgm:pt modelId="{2799A5A7-229E-4005-8E9D-C0D4D8791230}" type="parTrans" cxnId="{54D5182D-C724-4C3C-8BDD-8CBEBEBEA8D3}">
      <dgm:prSet/>
      <dgm:spPr/>
      <dgm:t>
        <a:bodyPr/>
        <a:lstStyle/>
        <a:p>
          <a:endParaRPr lang="en-US"/>
        </a:p>
      </dgm:t>
    </dgm:pt>
    <dgm:pt modelId="{10419173-D916-4CBB-8441-2FD30358B90C}">
      <dgm:prSet/>
      <dgm:spPr/>
      <dgm:t>
        <a:bodyPr/>
        <a:lstStyle/>
        <a:p>
          <a:pPr marL="228600" lvl="1" indent="0" defTabSz="1022350">
            <a:lnSpc>
              <a:spcPct val="90000"/>
            </a:lnSpc>
            <a:spcBef>
              <a:spcPct val="0"/>
            </a:spcBef>
            <a:spcAft>
              <a:spcPct val="15000"/>
            </a:spcAft>
          </a:pPr>
          <a:endParaRPr lang="en-ZA" b="1" dirty="0"/>
        </a:p>
      </dgm:t>
    </dgm:pt>
    <dgm:pt modelId="{DE0A72E7-AE95-45D6-A016-0886553E66C6}" type="parTrans" cxnId="{A6F4281E-6D37-4F53-8226-6F1B2A725D07}">
      <dgm:prSet/>
      <dgm:spPr/>
      <dgm:t>
        <a:bodyPr/>
        <a:lstStyle/>
        <a:p>
          <a:endParaRPr lang="en-ZA"/>
        </a:p>
      </dgm:t>
    </dgm:pt>
    <dgm:pt modelId="{D627BCC5-F6C9-4F8F-970F-CFE43BA8C2B1}" type="sibTrans" cxnId="{A6F4281E-6D37-4F53-8226-6F1B2A725D07}">
      <dgm:prSet/>
      <dgm:spPr/>
      <dgm:t>
        <a:bodyPr/>
        <a:lstStyle/>
        <a:p>
          <a:endParaRPr lang="en-ZA"/>
        </a:p>
      </dgm:t>
    </dgm:pt>
    <dgm:pt modelId="{DBC220C8-BC11-4B24-95DB-1BC5B5FADB00}">
      <dgm:prSet/>
      <dgm:spPr/>
      <dgm:t>
        <a:bodyPr/>
        <a:lstStyle/>
        <a:p>
          <a:pPr marL="228600" lvl="1" indent="0" defTabSz="1022350">
            <a:lnSpc>
              <a:spcPct val="90000"/>
            </a:lnSpc>
            <a:spcBef>
              <a:spcPct val="0"/>
            </a:spcBef>
            <a:spcAft>
              <a:spcPct val="15000"/>
            </a:spcAft>
          </a:pPr>
          <a:endParaRPr lang="en-ZA" b="1" dirty="0"/>
        </a:p>
      </dgm:t>
    </dgm:pt>
    <dgm:pt modelId="{6E94F12D-1C61-4654-B823-B03CE46515BE}" type="parTrans" cxnId="{4AE7D8A8-2AA4-441E-9E38-5A09EEC7E50A}">
      <dgm:prSet/>
      <dgm:spPr/>
      <dgm:t>
        <a:bodyPr/>
        <a:lstStyle/>
        <a:p>
          <a:endParaRPr lang="en-ZA"/>
        </a:p>
      </dgm:t>
    </dgm:pt>
    <dgm:pt modelId="{1D496394-9F77-4AA2-8262-B72E834048DB}" type="sibTrans" cxnId="{4AE7D8A8-2AA4-441E-9E38-5A09EEC7E50A}">
      <dgm:prSet/>
      <dgm:spPr/>
      <dgm:t>
        <a:bodyPr/>
        <a:lstStyle/>
        <a:p>
          <a:endParaRPr lang="en-ZA"/>
        </a:p>
      </dgm:t>
    </dgm:pt>
    <dgm:pt modelId="{DD6EDE46-D753-4AF7-83DC-7E80A403947A}">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1" dirty="0"/>
            <a:t>     Fog Seal</a:t>
          </a:r>
        </a:p>
      </dgm:t>
    </dgm:pt>
    <dgm:pt modelId="{530F5EB3-EA63-4436-A6F0-D54C5C47561B}" type="parTrans" cxnId="{8C9285C0-E377-472D-809C-870EECDC09FD}">
      <dgm:prSet/>
      <dgm:spPr/>
      <dgm:t>
        <a:bodyPr/>
        <a:lstStyle/>
        <a:p>
          <a:endParaRPr lang="en-ZA"/>
        </a:p>
      </dgm:t>
    </dgm:pt>
    <dgm:pt modelId="{B84AD010-0A52-420B-A64A-3F117C1F8F06}" type="sibTrans" cxnId="{8C9285C0-E377-472D-809C-870EECDC09FD}">
      <dgm:prSet/>
      <dgm:spPr/>
      <dgm:t>
        <a:bodyPr/>
        <a:lstStyle/>
        <a:p>
          <a:endParaRPr lang="en-ZA"/>
        </a:p>
      </dgm:t>
    </dgm:pt>
    <dgm:pt modelId="{F3C3FFA7-2394-469F-BEDE-A17FEF5D38B1}">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1" dirty="0"/>
            <a:t>     SS 60 with 8% SBR Latex</a:t>
          </a:r>
        </a:p>
      </dgm:t>
    </dgm:pt>
    <dgm:pt modelId="{A4FDC74D-4C71-4833-977F-FD92C1CD8668}" type="parTrans" cxnId="{EBBBFFAA-A884-4FCA-8AB6-52EE0341EE88}">
      <dgm:prSet/>
      <dgm:spPr/>
      <dgm:t>
        <a:bodyPr/>
        <a:lstStyle/>
        <a:p>
          <a:endParaRPr lang="en-ZA"/>
        </a:p>
      </dgm:t>
    </dgm:pt>
    <dgm:pt modelId="{96194784-9841-4DC6-9AF5-39307BC0806D}" type="sibTrans" cxnId="{EBBBFFAA-A884-4FCA-8AB6-52EE0341EE88}">
      <dgm:prSet/>
      <dgm:spPr/>
      <dgm:t>
        <a:bodyPr/>
        <a:lstStyle/>
        <a:p>
          <a:endParaRPr lang="en-ZA"/>
        </a:p>
      </dgm:t>
    </dgm:pt>
    <dgm:pt modelId="{82FBE461-30C2-403C-8E73-2FC87D1B7239}">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1" dirty="0"/>
            <a:t>     CC-E1 - SBR Latex</a:t>
          </a:r>
        </a:p>
      </dgm:t>
    </dgm:pt>
    <dgm:pt modelId="{08477EDE-7FAC-45E9-9B98-03D6C3560D9C}" type="parTrans" cxnId="{332F7FC8-3B2C-4D30-82A9-8BE39390FC57}">
      <dgm:prSet/>
      <dgm:spPr/>
      <dgm:t>
        <a:bodyPr/>
        <a:lstStyle/>
        <a:p>
          <a:endParaRPr lang="en-ZA"/>
        </a:p>
      </dgm:t>
    </dgm:pt>
    <dgm:pt modelId="{872D33BC-A898-4692-B479-4C23DBF0FCF0}" type="sibTrans" cxnId="{332F7FC8-3B2C-4D30-82A9-8BE39390FC57}">
      <dgm:prSet/>
      <dgm:spPr/>
      <dgm:t>
        <a:bodyPr/>
        <a:lstStyle/>
        <a:p>
          <a:endParaRPr lang="en-ZA"/>
        </a:p>
      </dgm:t>
    </dgm:pt>
    <dgm:pt modelId="{5837A20D-9334-4FD5-9E6B-9D79A7FB5F99}">
      <dgm:prSet/>
      <dgm:spPr/>
      <dgm:t>
        <a:bodyPr/>
        <a:lstStyle/>
        <a:p>
          <a:pPr marL="0" lvl="1" indent="0" defTabSz="1022350">
            <a:lnSpc>
              <a:spcPct val="90000"/>
            </a:lnSpc>
            <a:spcBef>
              <a:spcPct val="0"/>
            </a:spcBef>
            <a:spcAft>
              <a:spcPct val="15000"/>
            </a:spcAft>
            <a:buFont typeface="Arial" panose="020B0604020202020204" pitchFamily="34" charset="0"/>
            <a:buChar char="•"/>
          </a:pPr>
          <a:r>
            <a:rPr lang="en-ZA" b="1" dirty="0"/>
            <a:t>     C-E1 – SBS / Warm Mix</a:t>
          </a:r>
        </a:p>
      </dgm:t>
    </dgm:pt>
    <dgm:pt modelId="{D8DE05C5-7B44-4CC0-8CE6-2B7E249FA2ED}" type="parTrans" cxnId="{1FB1B6E4-9C0C-497C-A064-C2930B2CC905}">
      <dgm:prSet/>
      <dgm:spPr/>
      <dgm:t>
        <a:bodyPr/>
        <a:lstStyle/>
        <a:p>
          <a:endParaRPr lang="en-ZA"/>
        </a:p>
      </dgm:t>
    </dgm:pt>
    <dgm:pt modelId="{5D07F0AF-E597-4FE1-AA75-2C9DC6D405A4}" type="sibTrans" cxnId="{1FB1B6E4-9C0C-497C-A064-C2930B2CC905}">
      <dgm:prSet/>
      <dgm:spPr/>
      <dgm:t>
        <a:bodyPr/>
        <a:lstStyle/>
        <a:p>
          <a:endParaRPr lang="en-ZA"/>
        </a:p>
      </dgm:t>
    </dgm:pt>
    <dgm:pt modelId="{69FEAE76-E690-4DAE-A2A4-72686E6510E4}">
      <dgm:prSet/>
      <dgm:spPr/>
      <dgm:t>
        <a:bodyPr/>
        <a:lstStyle/>
        <a:p>
          <a:pPr marL="0" lvl="1" indent="0" defTabSz="1022350">
            <a:lnSpc>
              <a:spcPct val="90000"/>
            </a:lnSpc>
            <a:spcBef>
              <a:spcPct val="0"/>
            </a:spcBef>
            <a:spcAft>
              <a:spcPct val="15000"/>
            </a:spcAft>
            <a:buFont typeface="Arial" panose="020B0604020202020204" pitchFamily="34" charset="0"/>
            <a:buChar char="•"/>
          </a:pPr>
          <a:r>
            <a:rPr lang="en-ZA" b="1" dirty="0"/>
            <a:t>     C-R2 - Crumbed Rubber</a:t>
          </a:r>
        </a:p>
      </dgm:t>
    </dgm:pt>
    <dgm:pt modelId="{C9C7109F-673C-4FB6-85A5-463609432271}" type="parTrans" cxnId="{FE8598A2-58F5-4A07-B70B-5268EF925424}">
      <dgm:prSet/>
      <dgm:spPr/>
      <dgm:t>
        <a:bodyPr/>
        <a:lstStyle/>
        <a:p>
          <a:endParaRPr lang="en-ZA"/>
        </a:p>
      </dgm:t>
    </dgm:pt>
    <dgm:pt modelId="{5417DF5E-2CAB-49B5-AE21-B12394677A5F}" type="sibTrans" cxnId="{FE8598A2-58F5-4A07-B70B-5268EF925424}">
      <dgm:prSet/>
      <dgm:spPr/>
      <dgm:t>
        <a:bodyPr/>
        <a:lstStyle/>
        <a:p>
          <a:endParaRPr lang="en-ZA"/>
        </a:p>
      </dgm:t>
    </dgm:pt>
    <dgm:pt modelId="{2DB78D14-13FD-4911-AA87-8D165E9CBCEC}" type="pres">
      <dgm:prSet presAssocID="{EC64699D-F374-49BF-88B8-5615E9A1B922}" presName="Name0" presStyleCnt="0">
        <dgm:presLayoutVars>
          <dgm:dir/>
          <dgm:animLvl val="lvl"/>
          <dgm:resizeHandles val="exact"/>
        </dgm:presLayoutVars>
      </dgm:prSet>
      <dgm:spPr/>
    </dgm:pt>
    <dgm:pt modelId="{0DD7145F-4050-44CD-A0F6-E77645FB1864}" type="pres">
      <dgm:prSet presAssocID="{F441CF8D-E7FA-487C-8C9E-06B04A37CF02}" presName="composite" presStyleCnt="0"/>
      <dgm:spPr/>
    </dgm:pt>
    <dgm:pt modelId="{15EEA1F5-D23F-48CB-9BEF-41E9867C2D2D}" type="pres">
      <dgm:prSet presAssocID="{F441CF8D-E7FA-487C-8C9E-06B04A37CF02}" presName="parTx" presStyleLbl="node1" presStyleIdx="0" presStyleCnt="2">
        <dgm:presLayoutVars>
          <dgm:chMax val="0"/>
          <dgm:chPref val="0"/>
          <dgm:bulletEnabled val="1"/>
        </dgm:presLayoutVars>
      </dgm:prSet>
      <dgm:spPr/>
    </dgm:pt>
    <dgm:pt modelId="{F07CB0E1-35CF-42AC-9E1C-6A301CA49F05}" type="pres">
      <dgm:prSet presAssocID="{F441CF8D-E7FA-487C-8C9E-06B04A37CF02}" presName="desTx" presStyleLbl="revTx" presStyleIdx="0" presStyleCnt="1">
        <dgm:presLayoutVars>
          <dgm:bulletEnabled val="1"/>
        </dgm:presLayoutVars>
      </dgm:prSet>
      <dgm:spPr/>
    </dgm:pt>
    <dgm:pt modelId="{9A839CD0-7CC9-4A3C-990B-E3B2B2CEAF6F}" type="pres">
      <dgm:prSet presAssocID="{2B0C2265-093F-403B-8573-BF6DD62E3891}" presName="space" presStyleCnt="0"/>
      <dgm:spPr/>
    </dgm:pt>
    <dgm:pt modelId="{7E84ADBD-E771-4BC6-89AA-86F09E9D1F1B}" type="pres">
      <dgm:prSet presAssocID="{D52A3FB8-C6E5-430B-B275-F70FFAFB66F9}" presName="composite" presStyleCnt="0"/>
      <dgm:spPr/>
    </dgm:pt>
    <dgm:pt modelId="{18F1620E-D63A-4056-A73E-404EAB3662A4}" type="pres">
      <dgm:prSet presAssocID="{D52A3FB8-C6E5-430B-B275-F70FFAFB66F9}" presName="parTx" presStyleLbl="node1" presStyleIdx="1" presStyleCnt="2">
        <dgm:presLayoutVars>
          <dgm:chMax val="0"/>
          <dgm:chPref val="0"/>
          <dgm:bulletEnabled val="1"/>
        </dgm:presLayoutVars>
      </dgm:prSet>
      <dgm:spPr/>
    </dgm:pt>
    <dgm:pt modelId="{F932236A-3346-480E-BD7A-20EE4870B0C2}" type="pres">
      <dgm:prSet presAssocID="{D52A3FB8-C6E5-430B-B275-F70FFAFB66F9}" presName="desTx" presStyleLbl="revTx" presStyleIdx="0" presStyleCnt="1" custScaleX="125972">
        <dgm:presLayoutVars>
          <dgm:bulletEnabled val="1"/>
        </dgm:presLayoutVars>
      </dgm:prSet>
      <dgm:spPr/>
    </dgm:pt>
  </dgm:ptLst>
  <dgm:cxnLst>
    <dgm:cxn modelId="{041E3D0E-D393-4848-91E2-A2717ADEA8E7}" srcId="{D52A3FB8-C6E5-430B-B275-F70FFAFB66F9}" destId="{FD727975-AD26-44FD-861E-B1712B32C584}" srcOrd="8" destOrd="0" parTransId="{2AEC1EE2-62A7-465F-B5CA-88A78B29CCA7}" sibTransId="{313C1A9F-802E-4415-B7B2-90FB48140505}"/>
    <dgm:cxn modelId="{1F6A0F12-0B45-4406-AA8D-B2163171D675}" type="presOf" srcId="{F441CF8D-E7FA-487C-8C9E-06B04A37CF02}" destId="{15EEA1F5-D23F-48CB-9BEF-41E9867C2D2D}" srcOrd="0" destOrd="0" presId="urn:microsoft.com/office/officeart/2005/8/layout/chevron1"/>
    <dgm:cxn modelId="{A6F4281E-6D37-4F53-8226-6F1B2A725D07}" srcId="{D52A3FB8-C6E5-430B-B275-F70FFAFB66F9}" destId="{10419173-D916-4CBB-8441-2FD30358B90C}" srcOrd="3" destOrd="0" parTransId="{DE0A72E7-AE95-45D6-A016-0886553E66C6}" sibTransId="{D627BCC5-F6C9-4F8F-970F-CFE43BA8C2B1}"/>
    <dgm:cxn modelId="{54D5182D-C724-4C3C-8BDD-8CBEBEBEA8D3}" srcId="{EC64699D-F374-49BF-88B8-5615E9A1B922}" destId="{D52A3FB8-C6E5-430B-B275-F70FFAFB66F9}" srcOrd="1" destOrd="0" parTransId="{2799A5A7-229E-4005-8E9D-C0D4D8791230}" sibTransId="{61583F00-F223-4E62-9FA5-8581762AE6AF}"/>
    <dgm:cxn modelId="{08F8592F-4960-408C-AB30-9F0C2676E188}" type="presOf" srcId="{10419173-D916-4CBB-8441-2FD30358B90C}" destId="{F932236A-3346-480E-BD7A-20EE4870B0C2}" srcOrd="0" destOrd="4" presId="urn:microsoft.com/office/officeart/2005/8/layout/chevron1"/>
    <dgm:cxn modelId="{5A11E831-9FDB-4D85-9B44-4E3D111B4777}" srcId="{D52A3FB8-C6E5-430B-B275-F70FFAFB66F9}" destId="{461EC4E1-FC23-44D3-A386-715C6C6FFE2A}" srcOrd="5" destOrd="0" parTransId="{D6E90E71-C08A-4419-978C-D5E79427F6BF}" sibTransId="{0460BA8A-2811-4EA3-BD3A-D77B1D677342}"/>
    <dgm:cxn modelId="{3739063E-F9CB-4464-B358-89C89EAF2034}" srcId="{EC64699D-F374-49BF-88B8-5615E9A1B922}" destId="{F441CF8D-E7FA-487C-8C9E-06B04A37CF02}" srcOrd="0" destOrd="0" parTransId="{C72CEAC0-5494-4086-933F-1EB3964E107F}" sibTransId="{2B0C2265-093F-403B-8573-BF6DD62E3891}"/>
    <dgm:cxn modelId="{D3179C4B-5D70-44F2-BE8D-001F4ACC1105}" type="presOf" srcId="{461EC4E1-FC23-44D3-A386-715C6C6FFE2A}" destId="{F932236A-3346-480E-BD7A-20EE4870B0C2}" srcOrd="0" destOrd="6" presId="urn:microsoft.com/office/officeart/2005/8/layout/chevron1"/>
    <dgm:cxn modelId="{6ABB2D5A-C99C-4B19-929D-C6BAFCCEFE3C}" type="presOf" srcId="{F3C3FFA7-2394-469F-BEDE-A17FEF5D38B1}" destId="{F932236A-3346-480E-BD7A-20EE4870B0C2}" srcOrd="0" destOrd="2" presId="urn:microsoft.com/office/officeart/2005/8/layout/chevron1"/>
    <dgm:cxn modelId="{B91AC365-19E9-4F7B-869A-C8BC2BC7661E}" srcId="{D52A3FB8-C6E5-430B-B275-F70FFAFB66F9}" destId="{B9F2F817-708B-4E3C-99A4-E0D14E341320}" srcOrd="0" destOrd="0" parTransId="{B82BCF77-0C83-4BE4-8BBE-D8CDE160BFB9}" sibTransId="{484FCA70-54E2-481F-94E1-B10F0D594C63}"/>
    <dgm:cxn modelId="{DDB99D68-96B1-4649-9DCB-D2A7A3B34A0F}" type="presOf" srcId="{9FD4DBF3-FF87-4FFD-8287-6C22971B6665}" destId="{F932236A-3346-480E-BD7A-20EE4870B0C2}" srcOrd="0" destOrd="8" presId="urn:microsoft.com/office/officeart/2005/8/layout/chevron1"/>
    <dgm:cxn modelId="{7AA12791-0649-45DF-89F3-23E450654BDA}" type="presOf" srcId="{D52A3FB8-C6E5-430B-B275-F70FFAFB66F9}" destId="{18F1620E-D63A-4056-A73E-404EAB3662A4}" srcOrd="0" destOrd="0" presId="urn:microsoft.com/office/officeart/2005/8/layout/chevron1"/>
    <dgm:cxn modelId="{0B726894-441A-48F0-A544-44FB0774C923}" type="presOf" srcId="{B9F2F817-708B-4E3C-99A4-E0D14E341320}" destId="{F932236A-3346-480E-BD7A-20EE4870B0C2}" srcOrd="0" destOrd="0" presId="urn:microsoft.com/office/officeart/2005/8/layout/chevron1"/>
    <dgm:cxn modelId="{DA3E259E-CE97-48C0-B4D7-04CC6B61DE95}" type="presOf" srcId="{B5B852B3-5E62-4F44-ACCF-3DDF8C4706CF}" destId="{F932236A-3346-480E-BD7A-20EE4870B0C2}" srcOrd="0" destOrd="11" presId="urn:microsoft.com/office/officeart/2005/8/layout/chevron1"/>
    <dgm:cxn modelId="{FE8598A2-58F5-4A07-B70B-5268EF925424}" srcId="{D52A3FB8-C6E5-430B-B275-F70FFAFB66F9}" destId="{69FEAE76-E690-4DAE-A2A4-72686E6510E4}" srcOrd="7" destOrd="0" parTransId="{C9C7109F-673C-4FB6-85A5-463609432271}" sibTransId="{5417DF5E-2CAB-49B5-AE21-B12394677A5F}"/>
    <dgm:cxn modelId="{56A4C5A5-BA75-4E01-80BE-70924D2D8B9C}" type="presOf" srcId="{DD6EDE46-D753-4AF7-83DC-7E80A403947A}" destId="{F932236A-3346-480E-BD7A-20EE4870B0C2}" srcOrd="0" destOrd="1" presId="urn:microsoft.com/office/officeart/2005/8/layout/chevron1"/>
    <dgm:cxn modelId="{100F97A6-D29F-4E54-A403-560B1AD4F718}" type="presOf" srcId="{5837A20D-9334-4FD5-9E6B-9D79A7FB5F99}" destId="{F932236A-3346-480E-BD7A-20EE4870B0C2}" srcOrd="0" destOrd="7" presId="urn:microsoft.com/office/officeart/2005/8/layout/chevron1"/>
    <dgm:cxn modelId="{4AE7D8A8-2AA4-441E-9E38-5A09EEC7E50A}" srcId="{D52A3FB8-C6E5-430B-B275-F70FFAFB66F9}" destId="{DBC220C8-BC11-4B24-95DB-1BC5B5FADB00}" srcOrd="4" destOrd="0" parTransId="{6E94F12D-1C61-4654-B823-B03CE46515BE}" sibTransId="{1D496394-9F77-4AA2-8262-B72E834048DB}"/>
    <dgm:cxn modelId="{EBBBFFAA-A884-4FCA-8AB6-52EE0341EE88}" srcId="{D52A3FB8-C6E5-430B-B275-F70FFAFB66F9}" destId="{F3C3FFA7-2394-469F-BEDE-A17FEF5D38B1}" srcOrd="2" destOrd="0" parTransId="{A4FDC74D-4C71-4833-977F-FD92C1CD8668}" sibTransId="{96194784-9841-4DC6-9AF5-39307BC0806D}"/>
    <dgm:cxn modelId="{C30B04B4-282E-4820-B5AA-8696CD4BA41A}" type="presOf" srcId="{69FEAE76-E690-4DAE-A2A4-72686E6510E4}" destId="{F932236A-3346-480E-BD7A-20EE4870B0C2}" srcOrd="0" destOrd="9" presId="urn:microsoft.com/office/officeart/2005/8/layout/chevron1"/>
    <dgm:cxn modelId="{388D8EB5-CE17-4999-888D-D941B97456ED}" srcId="{D52A3FB8-C6E5-430B-B275-F70FFAFB66F9}" destId="{B5B852B3-5E62-4F44-ACCF-3DDF8C4706CF}" srcOrd="9" destOrd="0" parTransId="{CC26C260-396E-477E-9961-B17D2D2BED21}" sibTransId="{7DE7EE05-449C-4802-93F5-3F0C9329631F}"/>
    <dgm:cxn modelId="{8C9285C0-E377-472D-809C-870EECDC09FD}" srcId="{D52A3FB8-C6E5-430B-B275-F70FFAFB66F9}" destId="{DD6EDE46-D753-4AF7-83DC-7E80A403947A}" srcOrd="1" destOrd="0" parTransId="{530F5EB3-EA63-4436-A6F0-D54C5C47561B}" sibTransId="{B84AD010-0A52-420B-A64A-3F117C1F8F06}"/>
    <dgm:cxn modelId="{332F7FC8-3B2C-4D30-82A9-8BE39390FC57}" srcId="{F3C3FFA7-2394-469F-BEDE-A17FEF5D38B1}" destId="{82FBE461-30C2-403C-8E73-2FC87D1B7239}" srcOrd="0" destOrd="0" parTransId="{08477EDE-7FAC-45E9-9B98-03D6C3560D9C}" sibTransId="{872D33BC-A898-4692-B479-4C23DBF0FCF0}"/>
    <dgm:cxn modelId="{D30556DA-3979-49AF-BB6F-170B23ACCECF}" type="presOf" srcId="{DBC220C8-BC11-4B24-95DB-1BC5B5FADB00}" destId="{F932236A-3346-480E-BD7A-20EE4870B0C2}" srcOrd="0" destOrd="5" presId="urn:microsoft.com/office/officeart/2005/8/layout/chevron1"/>
    <dgm:cxn modelId="{1FB1B6E4-9C0C-497C-A064-C2930B2CC905}" srcId="{461EC4E1-FC23-44D3-A386-715C6C6FFE2A}" destId="{5837A20D-9334-4FD5-9E6B-9D79A7FB5F99}" srcOrd="0" destOrd="0" parTransId="{D8DE05C5-7B44-4CC0-8CE6-2B7E249FA2ED}" sibTransId="{5D07F0AF-E597-4FE1-AA75-2C9DC6D405A4}"/>
    <dgm:cxn modelId="{EB1F0EE8-6A9D-4C51-B860-05CA20A734F9}" srcId="{D52A3FB8-C6E5-430B-B275-F70FFAFB66F9}" destId="{9FD4DBF3-FF87-4FFD-8287-6C22971B6665}" srcOrd="6" destOrd="0" parTransId="{444AA971-C737-407D-A372-F3397E3850A2}" sibTransId="{9AC8D576-5BD2-4955-8C80-0EC2A3F0217E}"/>
    <dgm:cxn modelId="{17BDBBEE-2C6A-47AC-9D40-09B6EEA5CAFB}" type="presOf" srcId="{EC64699D-F374-49BF-88B8-5615E9A1B922}" destId="{2DB78D14-13FD-4911-AA87-8D165E9CBCEC}" srcOrd="0" destOrd="0" presId="urn:microsoft.com/office/officeart/2005/8/layout/chevron1"/>
    <dgm:cxn modelId="{102D40F1-878C-4DDA-8C1F-000DD093B6E5}" type="presOf" srcId="{82FBE461-30C2-403C-8E73-2FC87D1B7239}" destId="{F932236A-3346-480E-BD7A-20EE4870B0C2}" srcOrd="0" destOrd="3" presId="urn:microsoft.com/office/officeart/2005/8/layout/chevron1"/>
    <dgm:cxn modelId="{2166ECFA-69CE-4DDC-B7F6-F89ACB07407B}" type="presOf" srcId="{FD727975-AD26-44FD-861E-B1712B32C584}" destId="{F932236A-3346-480E-BD7A-20EE4870B0C2}" srcOrd="0" destOrd="10" presId="urn:microsoft.com/office/officeart/2005/8/layout/chevron1"/>
    <dgm:cxn modelId="{4AED1C28-195E-4994-A57D-63600478694B}" type="presParOf" srcId="{2DB78D14-13FD-4911-AA87-8D165E9CBCEC}" destId="{0DD7145F-4050-44CD-A0F6-E77645FB1864}" srcOrd="0" destOrd="0" presId="urn:microsoft.com/office/officeart/2005/8/layout/chevron1"/>
    <dgm:cxn modelId="{66B8E1F4-69CA-4B90-A444-C5CBDFA2A1A2}" type="presParOf" srcId="{0DD7145F-4050-44CD-A0F6-E77645FB1864}" destId="{15EEA1F5-D23F-48CB-9BEF-41E9867C2D2D}" srcOrd="0" destOrd="0" presId="urn:microsoft.com/office/officeart/2005/8/layout/chevron1"/>
    <dgm:cxn modelId="{F9D48BC6-5A66-49B7-A6A1-105E1B22173D}" type="presParOf" srcId="{0DD7145F-4050-44CD-A0F6-E77645FB1864}" destId="{F07CB0E1-35CF-42AC-9E1C-6A301CA49F05}" srcOrd="1" destOrd="0" presId="urn:microsoft.com/office/officeart/2005/8/layout/chevron1"/>
    <dgm:cxn modelId="{18B86E47-C84C-4CAF-9C87-C046CB00548D}" type="presParOf" srcId="{2DB78D14-13FD-4911-AA87-8D165E9CBCEC}" destId="{9A839CD0-7CC9-4A3C-990B-E3B2B2CEAF6F}" srcOrd="1" destOrd="0" presId="urn:microsoft.com/office/officeart/2005/8/layout/chevron1"/>
    <dgm:cxn modelId="{556D5D1B-C7F9-4F62-8312-1CDC7A28BDCC}" type="presParOf" srcId="{2DB78D14-13FD-4911-AA87-8D165E9CBCEC}" destId="{7E84ADBD-E771-4BC6-89AA-86F09E9D1F1B}" srcOrd="2" destOrd="0" presId="urn:microsoft.com/office/officeart/2005/8/layout/chevron1"/>
    <dgm:cxn modelId="{05CE3868-6488-4B31-910B-1CF0BEA5DA2D}" type="presParOf" srcId="{7E84ADBD-E771-4BC6-89AA-86F09E9D1F1B}" destId="{18F1620E-D63A-4056-A73E-404EAB3662A4}" srcOrd="0" destOrd="0" presId="urn:microsoft.com/office/officeart/2005/8/layout/chevron1"/>
    <dgm:cxn modelId="{1E254DDE-FB41-4A6B-A05D-7D1D5E42A6B1}" type="presParOf" srcId="{7E84ADBD-E771-4BC6-89AA-86F09E9D1F1B}" destId="{F932236A-3346-480E-BD7A-20EE4870B0C2}"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879517-0BB7-4D03-8B91-66DAEB5A281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49D4808-D020-4E70-9516-DABA4226CDF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b="1" dirty="0">
              <a:solidFill>
                <a:schemeClr val="bg1"/>
              </a:solidFill>
            </a:rPr>
            <a:t>Key Characteristics:</a:t>
          </a:r>
          <a:endParaRPr lang="en-GB" sz="1800" dirty="0">
            <a:solidFill>
              <a:schemeClr val="bg1"/>
            </a:solidFill>
          </a:endParaRPr>
        </a:p>
        <a:p>
          <a:pPr marL="0" lvl="0" defTabSz="1066800">
            <a:lnSpc>
              <a:spcPct val="90000"/>
            </a:lnSpc>
            <a:spcBef>
              <a:spcPct val="0"/>
            </a:spcBef>
            <a:spcAft>
              <a:spcPct val="35000"/>
            </a:spcAft>
          </a:pPr>
          <a:endParaRPr lang="en-US" dirty="0"/>
        </a:p>
      </dgm:t>
    </dgm:pt>
    <dgm:pt modelId="{1DCDCC40-8995-452D-9F85-48E7C57B5F2C}" type="parTrans" cxnId="{BB0E7190-FA00-4FFB-9D69-193B47940374}">
      <dgm:prSet/>
      <dgm:spPr/>
      <dgm:t>
        <a:bodyPr/>
        <a:lstStyle/>
        <a:p>
          <a:endParaRPr lang="en-US"/>
        </a:p>
      </dgm:t>
    </dgm:pt>
    <dgm:pt modelId="{C90D3BB5-8CAA-4C94-BFE0-E8BA1CA76E22}" type="sibTrans" cxnId="{BB0E7190-FA00-4FFB-9D69-193B47940374}">
      <dgm:prSet/>
      <dgm:spPr/>
      <dgm:t>
        <a:bodyPr/>
        <a:lstStyle/>
        <a:p>
          <a:endParaRPr lang="en-US"/>
        </a:p>
      </dgm:t>
    </dgm:pt>
    <dgm:pt modelId="{009CC02C-0217-4557-BE1E-FEC294348935}">
      <dgm:prSet/>
      <dgm:spPr/>
      <dgm:t>
        <a:bodyPr/>
        <a:lstStyle/>
        <a:p>
          <a:r>
            <a:rPr lang="en-GB" dirty="0">
              <a:solidFill>
                <a:srgbClr val="002060"/>
              </a:solidFill>
            </a:rPr>
            <a:t>Adheres to crack walls</a:t>
          </a:r>
          <a:endParaRPr lang="en-US" dirty="0"/>
        </a:p>
      </dgm:t>
    </dgm:pt>
    <dgm:pt modelId="{73F6D019-C4BB-4F69-BA55-3848E9FC3C70}" type="parTrans" cxnId="{74865C36-DB5B-42A0-800A-717E86AC2168}">
      <dgm:prSet/>
      <dgm:spPr/>
      <dgm:t>
        <a:bodyPr/>
        <a:lstStyle/>
        <a:p>
          <a:endParaRPr lang="en-US"/>
        </a:p>
      </dgm:t>
    </dgm:pt>
    <dgm:pt modelId="{963FB128-4044-4AD8-83A8-10D1948C7997}" type="sibTrans" cxnId="{74865C36-DB5B-42A0-800A-717E86AC2168}">
      <dgm:prSet/>
      <dgm:spPr/>
      <dgm:t>
        <a:bodyPr/>
        <a:lstStyle/>
        <a:p>
          <a:endParaRPr lang="en-US"/>
        </a:p>
      </dgm:t>
    </dgm:pt>
    <dgm:pt modelId="{4EC8A0DB-DEAD-4B26-9868-896E80DD0289}">
      <dgm:prSet/>
      <dgm:spPr/>
      <dgm:t>
        <a:bodyPr/>
        <a:lstStyle/>
        <a:p>
          <a:r>
            <a:rPr lang="en-GB" dirty="0">
              <a:solidFill>
                <a:srgbClr val="002060"/>
              </a:solidFill>
            </a:rPr>
            <a:t>Elongates to maximum crack opening and recovers without rupture</a:t>
          </a:r>
        </a:p>
      </dgm:t>
    </dgm:pt>
    <dgm:pt modelId="{FD133F5D-217A-4977-A335-DF4040C1D8B6}" type="parTrans" cxnId="{BF629F61-A15D-4C90-92FE-CE3AEB4F5657}">
      <dgm:prSet/>
      <dgm:spPr/>
      <dgm:t>
        <a:bodyPr/>
        <a:lstStyle/>
        <a:p>
          <a:endParaRPr lang="en-ZA"/>
        </a:p>
      </dgm:t>
    </dgm:pt>
    <dgm:pt modelId="{022E8A58-90C0-40ED-AE58-CA5F0FF5BB3E}" type="sibTrans" cxnId="{BF629F61-A15D-4C90-92FE-CE3AEB4F5657}">
      <dgm:prSet/>
      <dgm:spPr/>
      <dgm:t>
        <a:bodyPr/>
        <a:lstStyle/>
        <a:p>
          <a:endParaRPr lang="en-ZA"/>
        </a:p>
      </dgm:t>
    </dgm:pt>
    <dgm:pt modelId="{FEB1B914-7E4B-4D65-B2DD-2A52D550F673}">
      <dgm:prSet/>
      <dgm:spPr/>
      <dgm:t>
        <a:bodyPr/>
        <a:lstStyle/>
        <a:p>
          <a:r>
            <a:rPr lang="en-GB" dirty="0">
              <a:solidFill>
                <a:srgbClr val="002060"/>
              </a:solidFill>
            </a:rPr>
            <a:t>Expands and contracts over a range of temperatures without rupture or delamination</a:t>
          </a:r>
        </a:p>
      </dgm:t>
    </dgm:pt>
    <dgm:pt modelId="{F8BF313A-EADE-468E-8D52-32A23ED8CEC3}" type="parTrans" cxnId="{D6E0CF3A-30DB-4773-AE01-E1B3EEEE57BF}">
      <dgm:prSet/>
      <dgm:spPr/>
      <dgm:t>
        <a:bodyPr/>
        <a:lstStyle/>
        <a:p>
          <a:endParaRPr lang="en-ZA"/>
        </a:p>
      </dgm:t>
    </dgm:pt>
    <dgm:pt modelId="{A9BC28C6-24AA-4EDB-85AD-9110640553D7}" type="sibTrans" cxnId="{D6E0CF3A-30DB-4773-AE01-E1B3EEEE57BF}">
      <dgm:prSet/>
      <dgm:spPr/>
      <dgm:t>
        <a:bodyPr/>
        <a:lstStyle/>
        <a:p>
          <a:endParaRPr lang="en-ZA"/>
        </a:p>
      </dgm:t>
    </dgm:pt>
    <dgm:pt modelId="{96E84CAB-8DFF-48AB-AFC3-BD68CE12FE66}">
      <dgm:prSet/>
      <dgm:spPr/>
      <dgm:t>
        <a:bodyPr/>
        <a:lstStyle/>
        <a:p>
          <a:r>
            <a:rPr lang="en-GB" dirty="0">
              <a:solidFill>
                <a:srgbClr val="002060"/>
              </a:solidFill>
            </a:rPr>
            <a:t>Resists abrasion and damage from traffic</a:t>
          </a:r>
        </a:p>
      </dgm:t>
    </dgm:pt>
    <dgm:pt modelId="{DBDF75EF-FDE3-4CEA-80A9-563FCA83CE18}" type="parTrans" cxnId="{1C763D06-412C-4047-B663-5CB7B9FB3C22}">
      <dgm:prSet/>
      <dgm:spPr/>
      <dgm:t>
        <a:bodyPr/>
        <a:lstStyle/>
        <a:p>
          <a:endParaRPr lang="en-ZA"/>
        </a:p>
      </dgm:t>
    </dgm:pt>
    <dgm:pt modelId="{54DD3632-5278-429A-899E-BDA7011D6EED}" type="sibTrans" cxnId="{1C763D06-412C-4047-B663-5CB7B9FB3C22}">
      <dgm:prSet/>
      <dgm:spPr/>
      <dgm:t>
        <a:bodyPr/>
        <a:lstStyle/>
        <a:p>
          <a:endParaRPr lang="en-ZA"/>
        </a:p>
      </dgm:t>
    </dgm:pt>
    <dgm:pt modelId="{83D4C025-1F35-466D-A1DA-011704888B1C}" type="pres">
      <dgm:prSet presAssocID="{43879517-0BB7-4D03-8B91-66DAEB5A2815}" presName="linear" presStyleCnt="0">
        <dgm:presLayoutVars>
          <dgm:dir/>
          <dgm:animLvl val="lvl"/>
          <dgm:resizeHandles val="exact"/>
        </dgm:presLayoutVars>
      </dgm:prSet>
      <dgm:spPr/>
    </dgm:pt>
    <dgm:pt modelId="{C1795962-CE3D-46BB-9B7F-29E1BB42118F}" type="pres">
      <dgm:prSet presAssocID="{649D4808-D020-4E70-9516-DABA4226CDF7}" presName="parentLin" presStyleCnt="0"/>
      <dgm:spPr/>
    </dgm:pt>
    <dgm:pt modelId="{7448807D-8788-47D2-957F-A6434BA265CA}" type="pres">
      <dgm:prSet presAssocID="{649D4808-D020-4E70-9516-DABA4226CDF7}" presName="parentLeftMargin" presStyleLbl="node1" presStyleIdx="0" presStyleCnt="1"/>
      <dgm:spPr/>
    </dgm:pt>
    <dgm:pt modelId="{978F68D2-2781-4109-8C4E-DB114950873E}" type="pres">
      <dgm:prSet presAssocID="{649D4808-D020-4E70-9516-DABA4226CDF7}" presName="parentText" presStyleLbl="node1" presStyleIdx="0" presStyleCnt="1">
        <dgm:presLayoutVars>
          <dgm:chMax val="0"/>
          <dgm:bulletEnabled val="1"/>
        </dgm:presLayoutVars>
      </dgm:prSet>
      <dgm:spPr/>
    </dgm:pt>
    <dgm:pt modelId="{F52BFBA5-52C6-4711-8319-315567110EDA}" type="pres">
      <dgm:prSet presAssocID="{649D4808-D020-4E70-9516-DABA4226CDF7}" presName="negativeSpace" presStyleCnt="0"/>
      <dgm:spPr/>
    </dgm:pt>
    <dgm:pt modelId="{E45D72D3-A00F-425C-9C2F-27118F1D9E8B}" type="pres">
      <dgm:prSet presAssocID="{649D4808-D020-4E70-9516-DABA4226CDF7}" presName="childText" presStyleLbl="conFgAcc1" presStyleIdx="0" presStyleCnt="1">
        <dgm:presLayoutVars>
          <dgm:bulletEnabled val="1"/>
        </dgm:presLayoutVars>
      </dgm:prSet>
      <dgm:spPr/>
    </dgm:pt>
  </dgm:ptLst>
  <dgm:cxnLst>
    <dgm:cxn modelId="{1C763D06-412C-4047-B663-5CB7B9FB3C22}" srcId="{649D4808-D020-4E70-9516-DABA4226CDF7}" destId="{96E84CAB-8DFF-48AB-AFC3-BD68CE12FE66}" srcOrd="3" destOrd="0" parTransId="{DBDF75EF-FDE3-4CEA-80A9-563FCA83CE18}" sibTransId="{54DD3632-5278-429A-899E-BDA7011D6EED}"/>
    <dgm:cxn modelId="{D98F1915-9D49-4274-B03B-F8FED261F91D}" type="presOf" srcId="{96E84CAB-8DFF-48AB-AFC3-BD68CE12FE66}" destId="{E45D72D3-A00F-425C-9C2F-27118F1D9E8B}" srcOrd="0" destOrd="3" presId="urn:microsoft.com/office/officeart/2005/8/layout/list1"/>
    <dgm:cxn modelId="{4718F026-B507-4540-9D5C-3CA9894E8018}" type="presOf" srcId="{4EC8A0DB-DEAD-4B26-9868-896E80DD0289}" destId="{E45D72D3-A00F-425C-9C2F-27118F1D9E8B}" srcOrd="0" destOrd="1" presId="urn:microsoft.com/office/officeart/2005/8/layout/list1"/>
    <dgm:cxn modelId="{A9F70032-B9CF-4FC3-8BBA-0DB7379D277F}" type="presOf" srcId="{649D4808-D020-4E70-9516-DABA4226CDF7}" destId="{7448807D-8788-47D2-957F-A6434BA265CA}" srcOrd="0" destOrd="0" presId="urn:microsoft.com/office/officeart/2005/8/layout/list1"/>
    <dgm:cxn modelId="{74865C36-DB5B-42A0-800A-717E86AC2168}" srcId="{649D4808-D020-4E70-9516-DABA4226CDF7}" destId="{009CC02C-0217-4557-BE1E-FEC294348935}" srcOrd="0" destOrd="0" parTransId="{73F6D019-C4BB-4F69-BA55-3848E9FC3C70}" sibTransId="{963FB128-4044-4AD8-83A8-10D1948C7997}"/>
    <dgm:cxn modelId="{D6E0CF3A-30DB-4773-AE01-E1B3EEEE57BF}" srcId="{649D4808-D020-4E70-9516-DABA4226CDF7}" destId="{FEB1B914-7E4B-4D65-B2DD-2A52D550F673}" srcOrd="2" destOrd="0" parTransId="{F8BF313A-EADE-468E-8D52-32A23ED8CEC3}" sibTransId="{A9BC28C6-24AA-4EDB-85AD-9110640553D7}"/>
    <dgm:cxn modelId="{519ED560-040C-42C9-B7B1-7BEFFB2C0C72}" type="presOf" srcId="{649D4808-D020-4E70-9516-DABA4226CDF7}" destId="{978F68D2-2781-4109-8C4E-DB114950873E}" srcOrd="1" destOrd="0" presId="urn:microsoft.com/office/officeart/2005/8/layout/list1"/>
    <dgm:cxn modelId="{BF629F61-A15D-4C90-92FE-CE3AEB4F5657}" srcId="{649D4808-D020-4E70-9516-DABA4226CDF7}" destId="{4EC8A0DB-DEAD-4B26-9868-896E80DD0289}" srcOrd="1" destOrd="0" parTransId="{FD133F5D-217A-4977-A335-DF4040C1D8B6}" sibTransId="{022E8A58-90C0-40ED-AE58-CA5F0FF5BB3E}"/>
    <dgm:cxn modelId="{89B97484-42B6-4DF9-8A26-4BEC6F1A4CB9}" type="presOf" srcId="{43879517-0BB7-4D03-8B91-66DAEB5A2815}" destId="{83D4C025-1F35-466D-A1DA-011704888B1C}" srcOrd="0" destOrd="0" presId="urn:microsoft.com/office/officeart/2005/8/layout/list1"/>
    <dgm:cxn modelId="{01E3668E-80CF-4B65-8A20-EF8ECE68A88A}" type="presOf" srcId="{009CC02C-0217-4557-BE1E-FEC294348935}" destId="{E45D72D3-A00F-425C-9C2F-27118F1D9E8B}" srcOrd="0" destOrd="0" presId="urn:microsoft.com/office/officeart/2005/8/layout/list1"/>
    <dgm:cxn modelId="{BB0E7190-FA00-4FFB-9D69-193B47940374}" srcId="{43879517-0BB7-4D03-8B91-66DAEB5A2815}" destId="{649D4808-D020-4E70-9516-DABA4226CDF7}" srcOrd="0" destOrd="0" parTransId="{1DCDCC40-8995-452D-9F85-48E7C57B5F2C}" sibTransId="{C90D3BB5-8CAA-4C94-BFE0-E8BA1CA76E22}"/>
    <dgm:cxn modelId="{654469A3-8BC6-4873-AA15-A93BC815CB1F}" type="presOf" srcId="{FEB1B914-7E4B-4D65-B2DD-2A52D550F673}" destId="{E45D72D3-A00F-425C-9C2F-27118F1D9E8B}" srcOrd="0" destOrd="2" presId="urn:microsoft.com/office/officeart/2005/8/layout/list1"/>
    <dgm:cxn modelId="{FBBB4897-2531-4033-91AF-FA67AC6767AB}" type="presParOf" srcId="{83D4C025-1F35-466D-A1DA-011704888B1C}" destId="{C1795962-CE3D-46BB-9B7F-29E1BB42118F}" srcOrd="0" destOrd="0" presId="urn:microsoft.com/office/officeart/2005/8/layout/list1"/>
    <dgm:cxn modelId="{513BA93C-6CDD-437E-9092-6271D8F3C0E1}" type="presParOf" srcId="{C1795962-CE3D-46BB-9B7F-29E1BB42118F}" destId="{7448807D-8788-47D2-957F-A6434BA265CA}" srcOrd="0" destOrd="0" presId="urn:microsoft.com/office/officeart/2005/8/layout/list1"/>
    <dgm:cxn modelId="{C2BFA5F8-D637-425F-BD2E-E884735DE45E}" type="presParOf" srcId="{C1795962-CE3D-46BB-9B7F-29E1BB42118F}" destId="{978F68D2-2781-4109-8C4E-DB114950873E}" srcOrd="1" destOrd="0" presId="urn:microsoft.com/office/officeart/2005/8/layout/list1"/>
    <dgm:cxn modelId="{F88882C2-6D90-4EA8-B584-8655033046BE}" type="presParOf" srcId="{83D4C025-1F35-466D-A1DA-011704888B1C}" destId="{F52BFBA5-52C6-4711-8319-315567110EDA}" srcOrd="1" destOrd="0" presId="urn:microsoft.com/office/officeart/2005/8/layout/list1"/>
    <dgm:cxn modelId="{5B31A100-4954-47C5-9131-063E207573B8}" type="presParOf" srcId="{83D4C025-1F35-466D-A1DA-011704888B1C}" destId="{E45D72D3-A00F-425C-9C2F-27118F1D9E8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0474B2-5723-4BF6-A2A3-303AEC9DB7E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693208E-3805-4880-95F7-C9B487F1ECE0}">
      <dgm:prSet/>
      <dgm:spPr>
        <a:solidFill>
          <a:schemeClr val="accent2"/>
        </a:solidFill>
      </dgm:spPr>
      <dgm:t>
        <a:bodyPr/>
        <a:lstStyle/>
        <a:p>
          <a:r>
            <a:rPr lang="en-ZA" b="1" dirty="0"/>
            <a:t>Selection of Binder for Different Crack Widths or Severity </a:t>
          </a:r>
          <a:endParaRPr lang="en-US" dirty="0"/>
        </a:p>
      </dgm:t>
    </dgm:pt>
    <dgm:pt modelId="{CD3766BB-89F4-49B4-A8B6-106606A9B96D}" type="parTrans" cxnId="{B48C7DE4-5A09-4B45-AB14-8D8634077FCA}">
      <dgm:prSet/>
      <dgm:spPr/>
      <dgm:t>
        <a:bodyPr/>
        <a:lstStyle/>
        <a:p>
          <a:endParaRPr lang="en-US"/>
        </a:p>
      </dgm:t>
    </dgm:pt>
    <dgm:pt modelId="{9B6E27D5-B0B6-4B72-96C0-4EB43852EB1D}" type="sibTrans" cxnId="{B48C7DE4-5A09-4B45-AB14-8D8634077FCA}">
      <dgm:prSet/>
      <dgm:spPr/>
      <dgm:t>
        <a:bodyPr/>
        <a:lstStyle/>
        <a:p>
          <a:endParaRPr lang="en-US"/>
        </a:p>
      </dgm:t>
    </dgm:pt>
    <dgm:pt modelId="{1D097E86-1408-4E8B-AF2E-EB56DB76061C}">
      <dgm:prSet/>
      <dgm:spPr>
        <a:solidFill>
          <a:schemeClr val="accent2"/>
        </a:solidFill>
      </dgm:spPr>
      <dgm:t>
        <a:bodyPr/>
        <a:lstStyle/>
        <a:p>
          <a:r>
            <a:rPr lang="en-ZA" b="1" dirty="0"/>
            <a:t>Cracks 0-1mm:</a:t>
          </a:r>
          <a:endParaRPr lang="en-US" dirty="0"/>
        </a:p>
      </dgm:t>
    </dgm:pt>
    <dgm:pt modelId="{82AC409E-A59E-45A0-B1DD-2DFE8056D812}" type="parTrans" cxnId="{439D6573-4DD4-4C03-8395-C8A70E94F749}">
      <dgm:prSet/>
      <dgm:spPr/>
      <dgm:t>
        <a:bodyPr/>
        <a:lstStyle/>
        <a:p>
          <a:endParaRPr lang="en-US"/>
        </a:p>
      </dgm:t>
    </dgm:pt>
    <dgm:pt modelId="{0C93CCD9-CC5B-4BF4-88F5-A03D7B31E6B4}" type="sibTrans" cxnId="{439D6573-4DD4-4C03-8395-C8A70E94F749}">
      <dgm:prSet/>
      <dgm:spPr/>
      <dgm:t>
        <a:bodyPr/>
        <a:lstStyle/>
        <a:p>
          <a:endParaRPr lang="en-US"/>
        </a:p>
      </dgm:t>
    </dgm:pt>
    <dgm:pt modelId="{02AAC0B6-5CA6-4146-96B1-0D3BF2C3B327}">
      <dgm:prSet/>
      <dgm:spPr/>
      <dgm:t>
        <a:bodyPr/>
        <a:lstStyle/>
        <a:p>
          <a:r>
            <a:rPr lang="en-ZA" dirty="0"/>
            <a:t>Use a low-viscosity emulsion or bitumen-based sealant.</a:t>
          </a:r>
          <a:endParaRPr lang="en-US" dirty="0"/>
        </a:p>
      </dgm:t>
    </dgm:pt>
    <dgm:pt modelId="{B7B91D0F-24DA-453A-8CB1-5AE06240F8B0}" type="parTrans" cxnId="{92F4A532-98CD-4F3D-9B78-C615794BB102}">
      <dgm:prSet/>
      <dgm:spPr/>
      <dgm:t>
        <a:bodyPr/>
        <a:lstStyle/>
        <a:p>
          <a:endParaRPr lang="en-US"/>
        </a:p>
      </dgm:t>
    </dgm:pt>
    <dgm:pt modelId="{1C73599B-1FB3-4258-B35D-60F3BFF52966}" type="sibTrans" cxnId="{92F4A532-98CD-4F3D-9B78-C615794BB102}">
      <dgm:prSet/>
      <dgm:spPr/>
      <dgm:t>
        <a:bodyPr/>
        <a:lstStyle/>
        <a:p>
          <a:endParaRPr lang="en-US"/>
        </a:p>
      </dgm:t>
    </dgm:pt>
    <dgm:pt modelId="{30CDF4CB-CD3B-4AFC-9542-C55F4FF3017E}">
      <dgm:prSet/>
      <dgm:spPr/>
      <dgm:t>
        <a:bodyPr/>
        <a:lstStyle/>
        <a:p>
          <a:r>
            <a:rPr lang="en-ZA" dirty="0"/>
            <a:t>Example: </a:t>
          </a:r>
          <a:r>
            <a:rPr lang="en-GB" dirty="0"/>
            <a:t>Use a fog seal.</a:t>
          </a:r>
          <a:endParaRPr lang="en-US" dirty="0"/>
        </a:p>
      </dgm:t>
    </dgm:pt>
    <dgm:pt modelId="{06E41691-1E0B-4A84-9EC8-F09CC884E2DC}" type="parTrans" cxnId="{7AFCF6D8-E4E7-42BB-AEBB-1AB710EBE338}">
      <dgm:prSet/>
      <dgm:spPr/>
      <dgm:t>
        <a:bodyPr/>
        <a:lstStyle/>
        <a:p>
          <a:endParaRPr lang="en-US"/>
        </a:p>
      </dgm:t>
    </dgm:pt>
    <dgm:pt modelId="{72E5D7AA-4F0E-44E0-A64E-0A58CB181E8B}" type="sibTrans" cxnId="{7AFCF6D8-E4E7-42BB-AEBB-1AB710EBE338}">
      <dgm:prSet/>
      <dgm:spPr/>
      <dgm:t>
        <a:bodyPr/>
        <a:lstStyle/>
        <a:p>
          <a:endParaRPr lang="en-US"/>
        </a:p>
      </dgm:t>
    </dgm:pt>
    <dgm:pt modelId="{A7AC318B-0B20-4E44-A223-9DC7581D337B}">
      <dgm:prSet/>
      <dgm:spPr>
        <a:solidFill>
          <a:schemeClr val="accent2"/>
        </a:solidFill>
      </dgm:spPr>
      <dgm:t>
        <a:bodyPr/>
        <a:lstStyle/>
        <a:p>
          <a:r>
            <a:rPr lang="en-ZA" b="1" dirty="0"/>
            <a:t>Cracks 0-3mm:</a:t>
          </a:r>
          <a:endParaRPr lang="en-US" dirty="0"/>
        </a:p>
      </dgm:t>
    </dgm:pt>
    <dgm:pt modelId="{487039C1-6E92-4860-90D1-10A72F25E838}" type="parTrans" cxnId="{FE564A5A-D873-4DCE-BFFB-B0A1EC2EF0D0}">
      <dgm:prSet/>
      <dgm:spPr/>
      <dgm:t>
        <a:bodyPr/>
        <a:lstStyle/>
        <a:p>
          <a:endParaRPr lang="en-US"/>
        </a:p>
      </dgm:t>
    </dgm:pt>
    <dgm:pt modelId="{29BC0EF5-9E8F-4C07-BA0A-9F9FC48B0C1B}" type="sibTrans" cxnId="{FE564A5A-D873-4DCE-BFFB-B0A1EC2EF0D0}">
      <dgm:prSet/>
      <dgm:spPr/>
      <dgm:t>
        <a:bodyPr/>
        <a:lstStyle/>
        <a:p>
          <a:endParaRPr lang="en-US"/>
        </a:p>
      </dgm:t>
    </dgm:pt>
    <dgm:pt modelId="{1646F1E3-8195-4595-B0D5-D493A6337B41}">
      <dgm:prSet/>
      <dgm:spPr/>
      <dgm:t>
        <a:bodyPr/>
        <a:lstStyle/>
        <a:p>
          <a:r>
            <a:rPr lang="en-ZA" dirty="0"/>
            <a:t>Use a medium-viscosity elastomeric sealant.</a:t>
          </a:r>
          <a:endParaRPr lang="en-US" dirty="0"/>
        </a:p>
      </dgm:t>
    </dgm:pt>
    <dgm:pt modelId="{F054A503-DDE1-4BB3-864A-A24EDC1C4E95}" type="parTrans" cxnId="{7C43C495-057E-46D8-8FC5-DC95904E8491}">
      <dgm:prSet/>
      <dgm:spPr/>
      <dgm:t>
        <a:bodyPr/>
        <a:lstStyle/>
        <a:p>
          <a:endParaRPr lang="en-US"/>
        </a:p>
      </dgm:t>
    </dgm:pt>
    <dgm:pt modelId="{4DAEC9F6-FF4E-4579-8A4C-A9011D081B75}" type="sibTrans" cxnId="{7C43C495-057E-46D8-8FC5-DC95904E8491}">
      <dgm:prSet/>
      <dgm:spPr/>
      <dgm:t>
        <a:bodyPr/>
        <a:lstStyle/>
        <a:p>
          <a:endParaRPr lang="en-US"/>
        </a:p>
      </dgm:t>
    </dgm:pt>
    <dgm:pt modelId="{377F78E1-A257-4667-86BF-F90224074F81}">
      <dgm:prSet/>
      <dgm:spPr/>
      <dgm:t>
        <a:bodyPr/>
        <a:lstStyle/>
        <a:p>
          <a:r>
            <a:rPr lang="en-ZA" dirty="0"/>
            <a:t>Example: SS 60/8</a:t>
          </a:r>
          <a:endParaRPr lang="en-US" dirty="0"/>
        </a:p>
      </dgm:t>
    </dgm:pt>
    <dgm:pt modelId="{5FD7FBB7-0187-4ACD-BB64-1F2996055A3F}" type="parTrans" cxnId="{7BEA00F4-F910-42E3-9B82-057D1CD66B2B}">
      <dgm:prSet/>
      <dgm:spPr/>
      <dgm:t>
        <a:bodyPr/>
        <a:lstStyle/>
        <a:p>
          <a:endParaRPr lang="en-US"/>
        </a:p>
      </dgm:t>
    </dgm:pt>
    <dgm:pt modelId="{D69EC651-CDB1-49C8-8BB2-DEDCC2416D88}" type="sibTrans" cxnId="{7BEA00F4-F910-42E3-9B82-057D1CD66B2B}">
      <dgm:prSet/>
      <dgm:spPr/>
      <dgm:t>
        <a:bodyPr/>
        <a:lstStyle/>
        <a:p>
          <a:endParaRPr lang="en-US"/>
        </a:p>
      </dgm:t>
    </dgm:pt>
    <dgm:pt modelId="{4C8E70E1-A63B-490D-856C-ACC96C094D93}">
      <dgm:prSet/>
      <dgm:spPr>
        <a:solidFill>
          <a:schemeClr val="accent2"/>
        </a:solidFill>
      </dgm:spPr>
      <dgm:t>
        <a:bodyPr/>
        <a:lstStyle/>
        <a:p>
          <a:r>
            <a:rPr lang="en-ZA" b="1" dirty="0"/>
            <a:t>Cracks 2-4 mm:</a:t>
          </a:r>
          <a:endParaRPr lang="en-US" dirty="0"/>
        </a:p>
      </dgm:t>
    </dgm:pt>
    <dgm:pt modelId="{C0DBD25D-B434-488B-BBD0-C5B4176B83A7}" type="parTrans" cxnId="{9051A94C-0F79-4FBF-9F87-929B00E1F1D1}">
      <dgm:prSet/>
      <dgm:spPr/>
      <dgm:t>
        <a:bodyPr/>
        <a:lstStyle/>
        <a:p>
          <a:endParaRPr lang="en-US"/>
        </a:p>
      </dgm:t>
    </dgm:pt>
    <dgm:pt modelId="{5A3B047A-2FE1-412E-BEC5-6089A3471004}" type="sibTrans" cxnId="{9051A94C-0F79-4FBF-9F87-929B00E1F1D1}">
      <dgm:prSet/>
      <dgm:spPr/>
      <dgm:t>
        <a:bodyPr/>
        <a:lstStyle/>
        <a:p>
          <a:endParaRPr lang="en-US"/>
        </a:p>
      </dgm:t>
    </dgm:pt>
    <dgm:pt modelId="{071A3F93-BB6C-40C2-9CB5-EFBB81D64D4B}">
      <dgm:prSet/>
      <dgm:spPr/>
      <dgm:t>
        <a:bodyPr/>
        <a:lstStyle/>
        <a:p>
          <a:r>
            <a:rPr lang="en-ZA" dirty="0"/>
            <a:t>Use a high-viscosity, flexible sealant capable of handling larger movements</a:t>
          </a:r>
          <a:endParaRPr lang="en-US" dirty="0"/>
        </a:p>
      </dgm:t>
    </dgm:pt>
    <dgm:pt modelId="{0DCF5C83-1CFA-41C0-B24B-1B416186D311}" type="parTrans" cxnId="{3BD1C506-1909-408C-A476-7DC58BC7823D}">
      <dgm:prSet/>
      <dgm:spPr/>
      <dgm:t>
        <a:bodyPr/>
        <a:lstStyle/>
        <a:p>
          <a:endParaRPr lang="en-US"/>
        </a:p>
      </dgm:t>
    </dgm:pt>
    <dgm:pt modelId="{830782A6-C9DE-4642-8198-69A372E80594}" type="sibTrans" cxnId="{3BD1C506-1909-408C-A476-7DC58BC7823D}">
      <dgm:prSet/>
      <dgm:spPr/>
      <dgm:t>
        <a:bodyPr/>
        <a:lstStyle/>
        <a:p>
          <a:endParaRPr lang="en-US"/>
        </a:p>
      </dgm:t>
    </dgm:pt>
    <dgm:pt modelId="{B42AEC75-EA14-4365-B066-62A7FFF49F6D}">
      <dgm:prSet/>
      <dgm:spPr/>
      <dgm:t>
        <a:bodyPr/>
        <a:lstStyle/>
        <a:p>
          <a:r>
            <a:rPr lang="en-ZA" dirty="0"/>
            <a:t>Hot applied elastomer modified C-E1</a:t>
          </a:r>
          <a:endParaRPr lang="en-US" dirty="0"/>
        </a:p>
      </dgm:t>
    </dgm:pt>
    <dgm:pt modelId="{D27825F0-31A3-497E-8B33-A1E2CF7B60D3}" type="parTrans" cxnId="{D4A4F4FC-9BEF-4021-9F91-6ABAA3FD89F2}">
      <dgm:prSet/>
      <dgm:spPr/>
      <dgm:t>
        <a:bodyPr/>
        <a:lstStyle/>
        <a:p>
          <a:endParaRPr lang="en-US"/>
        </a:p>
      </dgm:t>
    </dgm:pt>
    <dgm:pt modelId="{0E083BE6-7CC4-449D-91C6-75E060404488}" type="sibTrans" cxnId="{D4A4F4FC-9BEF-4021-9F91-6ABAA3FD89F2}">
      <dgm:prSet/>
      <dgm:spPr/>
      <dgm:t>
        <a:bodyPr/>
        <a:lstStyle/>
        <a:p>
          <a:endParaRPr lang="en-US"/>
        </a:p>
      </dgm:t>
    </dgm:pt>
    <dgm:pt modelId="{02A16274-3823-44EA-8453-35B25E2C65BE}">
      <dgm:prSet/>
      <dgm:spPr>
        <a:solidFill>
          <a:schemeClr val="accent2"/>
        </a:solidFill>
      </dgm:spPr>
      <dgm:t>
        <a:bodyPr/>
        <a:lstStyle/>
        <a:p>
          <a:r>
            <a:rPr lang="en-ZA" b="1" dirty="0"/>
            <a:t>Cracks &gt;5 mm:</a:t>
          </a:r>
          <a:endParaRPr lang="en-US" dirty="0"/>
        </a:p>
      </dgm:t>
    </dgm:pt>
    <dgm:pt modelId="{40D6C905-6985-4CC8-A64C-0699BB0CDBFE}" type="sibTrans" cxnId="{FD7FE4BA-F152-4616-9051-9E7BA991E473}">
      <dgm:prSet/>
      <dgm:spPr/>
      <dgm:t>
        <a:bodyPr/>
        <a:lstStyle/>
        <a:p>
          <a:endParaRPr lang="en-US"/>
        </a:p>
      </dgm:t>
    </dgm:pt>
    <dgm:pt modelId="{996265AE-7015-4A0D-8FF4-80B6D8DD235C}" type="parTrans" cxnId="{FD7FE4BA-F152-4616-9051-9E7BA991E473}">
      <dgm:prSet/>
      <dgm:spPr/>
      <dgm:t>
        <a:bodyPr/>
        <a:lstStyle/>
        <a:p>
          <a:endParaRPr lang="en-US"/>
        </a:p>
      </dgm:t>
    </dgm:pt>
    <dgm:pt modelId="{39CE094F-A467-4BDC-90B9-4604C462D009}">
      <dgm:prSet/>
      <dgm:spPr/>
      <dgm:t>
        <a:bodyPr/>
        <a:lstStyle/>
        <a:p>
          <a:r>
            <a:rPr lang="en-ZA" dirty="0"/>
            <a:t>Example: Hot applied bitumen rubber C-R1 / C-R2. </a:t>
          </a:r>
          <a:endParaRPr lang="en-US" dirty="0"/>
        </a:p>
      </dgm:t>
    </dgm:pt>
    <dgm:pt modelId="{55AD2224-5CBC-4954-AAFC-802F8E1212B4}" type="parTrans" cxnId="{294F027C-B8B8-4FC2-AECD-01FC96359005}">
      <dgm:prSet/>
      <dgm:spPr/>
      <dgm:t>
        <a:bodyPr/>
        <a:lstStyle/>
        <a:p>
          <a:endParaRPr lang="en-ZA"/>
        </a:p>
      </dgm:t>
    </dgm:pt>
    <dgm:pt modelId="{73E163EA-46EF-43C2-A179-496951C04550}" type="sibTrans" cxnId="{294F027C-B8B8-4FC2-AECD-01FC96359005}">
      <dgm:prSet/>
      <dgm:spPr/>
      <dgm:t>
        <a:bodyPr/>
        <a:lstStyle/>
        <a:p>
          <a:endParaRPr lang="en-ZA"/>
        </a:p>
      </dgm:t>
    </dgm:pt>
    <dgm:pt modelId="{2FA86FCF-8DC1-4934-B8B3-6F04DE3FF044}">
      <dgm:prSet/>
      <dgm:spPr/>
      <dgm:t>
        <a:bodyPr/>
        <a:lstStyle/>
        <a:p>
          <a:r>
            <a:rPr lang="en-ZA"/>
            <a:t>Emulsion elastomer modified CC-E1</a:t>
          </a:r>
        </a:p>
      </dgm:t>
    </dgm:pt>
    <dgm:pt modelId="{DAD9AF6A-8C67-464B-AF98-7A954C37D491}" type="parTrans" cxnId="{94481D7F-68B5-4120-8D4C-0BB603C0BE79}">
      <dgm:prSet/>
      <dgm:spPr/>
      <dgm:t>
        <a:bodyPr/>
        <a:lstStyle/>
        <a:p>
          <a:endParaRPr lang="en-ZA"/>
        </a:p>
      </dgm:t>
    </dgm:pt>
    <dgm:pt modelId="{0F9AE3BC-7505-436E-8873-84592D681891}" type="sibTrans" cxnId="{94481D7F-68B5-4120-8D4C-0BB603C0BE79}">
      <dgm:prSet/>
      <dgm:spPr/>
      <dgm:t>
        <a:bodyPr/>
        <a:lstStyle/>
        <a:p>
          <a:endParaRPr lang="en-ZA"/>
        </a:p>
      </dgm:t>
    </dgm:pt>
    <dgm:pt modelId="{C0BD5609-1AA5-40E8-887B-E259519EAD32}">
      <dgm:prSet/>
      <dgm:spPr/>
      <dgm:t>
        <a:bodyPr/>
        <a:lstStyle/>
        <a:p>
          <a:r>
            <a:rPr lang="en-ZA" dirty="0"/>
            <a:t> Emulsion elastomer modified CC-E1.</a:t>
          </a:r>
          <a:endParaRPr lang="en-US" dirty="0"/>
        </a:p>
      </dgm:t>
    </dgm:pt>
    <dgm:pt modelId="{E601038F-D5B4-4A4B-8EB8-2B9B05634BA0}" type="parTrans" cxnId="{43EB8824-D1D9-42E8-A208-4BCDAF0C4567}">
      <dgm:prSet/>
      <dgm:spPr/>
      <dgm:t>
        <a:bodyPr/>
        <a:lstStyle/>
        <a:p>
          <a:endParaRPr lang="en-ZA"/>
        </a:p>
      </dgm:t>
    </dgm:pt>
    <dgm:pt modelId="{900D8EC2-2B2E-462A-9FD9-DE7685C3F3FE}" type="sibTrans" cxnId="{43EB8824-D1D9-42E8-A208-4BCDAF0C4567}">
      <dgm:prSet/>
      <dgm:spPr/>
      <dgm:t>
        <a:bodyPr/>
        <a:lstStyle/>
        <a:p>
          <a:endParaRPr lang="en-ZA"/>
        </a:p>
      </dgm:t>
    </dgm:pt>
    <dgm:pt modelId="{B26DC76C-A748-4655-8B31-F5C6F0C9F7CF}" type="pres">
      <dgm:prSet presAssocID="{630474B2-5723-4BF6-A2A3-303AEC9DB7EC}" presName="linear" presStyleCnt="0">
        <dgm:presLayoutVars>
          <dgm:dir/>
          <dgm:animLvl val="lvl"/>
          <dgm:resizeHandles val="exact"/>
        </dgm:presLayoutVars>
      </dgm:prSet>
      <dgm:spPr/>
    </dgm:pt>
    <dgm:pt modelId="{4C2BCE47-15A2-40AF-A8CC-4F9DB152FEAD}" type="pres">
      <dgm:prSet presAssocID="{E693208E-3805-4880-95F7-C9B487F1ECE0}" presName="parentLin" presStyleCnt="0"/>
      <dgm:spPr/>
    </dgm:pt>
    <dgm:pt modelId="{1ACDBDD0-06D4-47CD-B0FD-B1934EC30342}" type="pres">
      <dgm:prSet presAssocID="{E693208E-3805-4880-95F7-C9B487F1ECE0}" presName="parentLeftMargin" presStyleLbl="node1" presStyleIdx="0" presStyleCnt="5"/>
      <dgm:spPr/>
    </dgm:pt>
    <dgm:pt modelId="{8E7BBDAF-3275-49F3-BB1B-CEA7940F1B41}" type="pres">
      <dgm:prSet presAssocID="{E693208E-3805-4880-95F7-C9B487F1ECE0}" presName="parentText" presStyleLbl="node1" presStyleIdx="0" presStyleCnt="5">
        <dgm:presLayoutVars>
          <dgm:chMax val="0"/>
          <dgm:bulletEnabled val="1"/>
        </dgm:presLayoutVars>
      </dgm:prSet>
      <dgm:spPr/>
    </dgm:pt>
    <dgm:pt modelId="{4E3F802C-A03B-4ACC-BF65-20905BE30A54}" type="pres">
      <dgm:prSet presAssocID="{E693208E-3805-4880-95F7-C9B487F1ECE0}" presName="negativeSpace" presStyleCnt="0"/>
      <dgm:spPr/>
    </dgm:pt>
    <dgm:pt modelId="{8F7846A6-DAA3-4E97-8D4D-272AAF453C8F}" type="pres">
      <dgm:prSet presAssocID="{E693208E-3805-4880-95F7-C9B487F1ECE0}" presName="childText" presStyleLbl="conFgAcc1" presStyleIdx="0" presStyleCnt="5">
        <dgm:presLayoutVars>
          <dgm:bulletEnabled val="1"/>
        </dgm:presLayoutVars>
      </dgm:prSet>
      <dgm:spPr/>
    </dgm:pt>
    <dgm:pt modelId="{09C7AB99-E619-4B6A-9FA0-6E9D28DDD28F}" type="pres">
      <dgm:prSet presAssocID="{9B6E27D5-B0B6-4B72-96C0-4EB43852EB1D}" presName="spaceBetweenRectangles" presStyleCnt="0"/>
      <dgm:spPr/>
    </dgm:pt>
    <dgm:pt modelId="{B82EE83D-A84F-4D0A-AC21-4EEC65DE8B1D}" type="pres">
      <dgm:prSet presAssocID="{1D097E86-1408-4E8B-AF2E-EB56DB76061C}" presName="parentLin" presStyleCnt="0"/>
      <dgm:spPr/>
    </dgm:pt>
    <dgm:pt modelId="{43CFA914-DE47-4851-93C8-992948C603B1}" type="pres">
      <dgm:prSet presAssocID="{1D097E86-1408-4E8B-AF2E-EB56DB76061C}" presName="parentLeftMargin" presStyleLbl="node1" presStyleIdx="0" presStyleCnt="5"/>
      <dgm:spPr/>
    </dgm:pt>
    <dgm:pt modelId="{D4906D71-6EF5-46B0-85D1-BDD0A297AA37}" type="pres">
      <dgm:prSet presAssocID="{1D097E86-1408-4E8B-AF2E-EB56DB76061C}" presName="parentText" presStyleLbl="node1" presStyleIdx="1" presStyleCnt="5">
        <dgm:presLayoutVars>
          <dgm:chMax val="0"/>
          <dgm:bulletEnabled val="1"/>
        </dgm:presLayoutVars>
      </dgm:prSet>
      <dgm:spPr/>
    </dgm:pt>
    <dgm:pt modelId="{D0144DF3-CA2D-4DEF-B167-901A579A004A}" type="pres">
      <dgm:prSet presAssocID="{1D097E86-1408-4E8B-AF2E-EB56DB76061C}" presName="negativeSpace" presStyleCnt="0"/>
      <dgm:spPr/>
    </dgm:pt>
    <dgm:pt modelId="{B15BCC67-1EC5-45ED-8157-927AB970284C}" type="pres">
      <dgm:prSet presAssocID="{1D097E86-1408-4E8B-AF2E-EB56DB76061C}" presName="childText" presStyleLbl="conFgAcc1" presStyleIdx="1" presStyleCnt="5">
        <dgm:presLayoutVars>
          <dgm:bulletEnabled val="1"/>
        </dgm:presLayoutVars>
      </dgm:prSet>
      <dgm:spPr/>
    </dgm:pt>
    <dgm:pt modelId="{8F6B389F-B1B7-4E94-A12A-9E1B67CCA615}" type="pres">
      <dgm:prSet presAssocID="{0C93CCD9-CC5B-4BF4-88F5-A03D7B31E6B4}" presName="spaceBetweenRectangles" presStyleCnt="0"/>
      <dgm:spPr/>
    </dgm:pt>
    <dgm:pt modelId="{9BB73D7A-B246-4156-8B27-6B4EC83EF025}" type="pres">
      <dgm:prSet presAssocID="{A7AC318B-0B20-4E44-A223-9DC7581D337B}" presName="parentLin" presStyleCnt="0"/>
      <dgm:spPr/>
    </dgm:pt>
    <dgm:pt modelId="{C9C39E26-D7F5-41B7-AB1B-D8E3591D7CD4}" type="pres">
      <dgm:prSet presAssocID="{A7AC318B-0B20-4E44-A223-9DC7581D337B}" presName="parentLeftMargin" presStyleLbl="node1" presStyleIdx="1" presStyleCnt="5"/>
      <dgm:spPr/>
    </dgm:pt>
    <dgm:pt modelId="{380F4B54-831E-494B-BF02-58BF7EBA48C6}" type="pres">
      <dgm:prSet presAssocID="{A7AC318B-0B20-4E44-A223-9DC7581D337B}" presName="parentText" presStyleLbl="node1" presStyleIdx="2" presStyleCnt="5">
        <dgm:presLayoutVars>
          <dgm:chMax val="0"/>
          <dgm:bulletEnabled val="1"/>
        </dgm:presLayoutVars>
      </dgm:prSet>
      <dgm:spPr/>
    </dgm:pt>
    <dgm:pt modelId="{E5750AF6-8BD9-4139-B6ED-46D0AD07F7CD}" type="pres">
      <dgm:prSet presAssocID="{A7AC318B-0B20-4E44-A223-9DC7581D337B}" presName="negativeSpace" presStyleCnt="0"/>
      <dgm:spPr/>
    </dgm:pt>
    <dgm:pt modelId="{193B7826-774F-4D42-B6CA-3F5BB092445F}" type="pres">
      <dgm:prSet presAssocID="{A7AC318B-0B20-4E44-A223-9DC7581D337B}" presName="childText" presStyleLbl="conFgAcc1" presStyleIdx="2" presStyleCnt="5">
        <dgm:presLayoutVars>
          <dgm:bulletEnabled val="1"/>
        </dgm:presLayoutVars>
      </dgm:prSet>
      <dgm:spPr/>
    </dgm:pt>
    <dgm:pt modelId="{F6A0005A-E34C-480F-AD61-936A21D969EF}" type="pres">
      <dgm:prSet presAssocID="{29BC0EF5-9E8F-4C07-BA0A-9F9FC48B0C1B}" presName="spaceBetweenRectangles" presStyleCnt="0"/>
      <dgm:spPr/>
    </dgm:pt>
    <dgm:pt modelId="{38FC6F21-A549-4D79-B9F0-85F95F220A67}" type="pres">
      <dgm:prSet presAssocID="{4C8E70E1-A63B-490D-856C-ACC96C094D93}" presName="parentLin" presStyleCnt="0"/>
      <dgm:spPr/>
    </dgm:pt>
    <dgm:pt modelId="{FA42BC30-9D30-49CA-89CD-F37004CF1063}" type="pres">
      <dgm:prSet presAssocID="{4C8E70E1-A63B-490D-856C-ACC96C094D93}" presName="parentLeftMargin" presStyleLbl="node1" presStyleIdx="2" presStyleCnt="5"/>
      <dgm:spPr/>
    </dgm:pt>
    <dgm:pt modelId="{F98F8171-6B99-4CA1-AF08-25CBF029F82E}" type="pres">
      <dgm:prSet presAssocID="{4C8E70E1-A63B-490D-856C-ACC96C094D93}" presName="parentText" presStyleLbl="node1" presStyleIdx="3" presStyleCnt="5" custLinFactNeighborX="-4094" custLinFactNeighborY="-9316">
        <dgm:presLayoutVars>
          <dgm:chMax val="0"/>
          <dgm:bulletEnabled val="1"/>
        </dgm:presLayoutVars>
      </dgm:prSet>
      <dgm:spPr/>
    </dgm:pt>
    <dgm:pt modelId="{FF4DA459-D93A-4D80-957E-14A84C0DF974}" type="pres">
      <dgm:prSet presAssocID="{4C8E70E1-A63B-490D-856C-ACC96C094D93}" presName="negativeSpace" presStyleCnt="0"/>
      <dgm:spPr/>
    </dgm:pt>
    <dgm:pt modelId="{D61951CC-2F38-4B6A-B4BF-828E4B8893A8}" type="pres">
      <dgm:prSet presAssocID="{4C8E70E1-A63B-490D-856C-ACC96C094D93}" presName="childText" presStyleLbl="conFgAcc1" presStyleIdx="3" presStyleCnt="5">
        <dgm:presLayoutVars>
          <dgm:bulletEnabled val="1"/>
        </dgm:presLayoutVars>
      </dgm:prSet>
      <dgm:spPr/>
    </dgm:pt>
    <dgm:pt modelId="{5630F141-5F67-4B42-ADEA-B4BB96B09AF3}" type="pres">
      <dgm:prSet presAssocID="{5A3B047A-2FE1-412E-BEC5-6089A3471004}" presName="spaceBetweenRectangles" presStyleCnt="0"/>
      <dgm:spPr/>
    </dgm:pt>
    <dgm:pt modelId="{CD91B866-F421-4AE6-BF8E-70861FB092BF}" type="pres">
      <dgm:prSet presAssocID="{02A16274-3823-44EA-8453-35B25E2C65BE}" presName="parentLin" presStyleCnt="0"/>
      <dgm:spPr/>
    </dgm:pt>
    <dgm:pt modelId="{69BCC834-D806-4409-A48E-797FC6FE2D0D}" type="pres">
      <dgm:prSet presAssocID="{02A16274-3823-44EA-8453-35B25E2C65BE}" presName="parentLeftMargin" presStyleLbl="node1" presStyleIdx="3" presStyleCnt="5"/>
      <dgm:spPr/>
    </dgm:pt>
    <dgm:pt modelId="{E994D068-741C-4228-950B-6B662BC0F619}" type="pres">
      <dgm:prSet presAssocID="{02A16274-3823-44EA-8453-35B25E2C65BE}" presName="parentText" presStyleLbl="node1" presStyleIdx="4" presStyleCnt="5" custLinFactNeighborX="-4094" custLinFactNeighborY="-9316">
        <dgm:presLayoutVars>
          <dgm:chMax val="0"/>
          <dgm:bulletEnabled val="1"/>
        </dgm:presLayoutVars>
      </dgm:prSet>
      <dgm:spPr/>
    </dgm:pt>
    <dgm:pt modelId="{EA0EDAF9-648D-4999-9DAA-5787522FE755}" type="pres">
      <dgm:prSet presAssocID="{02A16274-3823-44EA-8453-35B25E2C65BE}" presName="negativeSpace" presStyleCnt="0"/>
      <dgm:spPr/>
    </dgm:pt>
    <dgm:pt modelId="{D4C1C135-AB38-472B-B299-002AE9BC73E4}" type="pres">
      <dgm:prSet presAssocID="{02A16274-3823-44EA-8453-35B25E2C65BE}" presName="childText" presStyleLbl="conFgAcc1" presStyleIdx="4" presStyleCnt="5">
        <dgm:presLayoutVars>
          <dgm:bulletEnabled val="1"/>
        </dgm:presLayoutVars>
      </dgm:prSet>
      <dgm:spPr/>
    </dgm:pt>
  </dgm:ptLst>
  <dgm:cxnLst>
    <dgm:cxn modelId="{04F45206-D8A0-4270-8D14-5C86FE52A994}" type="presOf" srcId="{C0BD5609-1AA5-40E8-887B-E259519EAD32}" destId="{193B7826-774F-4D42-B6CA-3F5BB092445F}" srcOrd="0" destOrd="2" presId="urn:microsoft.com/office/officeart/2005/8/layout/list1"/>
    <dgm:cxn modelId="{3BD1C506-1909-408C-A476-7DC58BC7823D}" srcId="{02A16274-3823-44EA-8453-35B25E2C65BE}" destId="{071A3F93-BB6C-40C2-9CB5-EFBB81D64D4B}" srcOrd="0" destOrd="0" parTransId="{0DCF5C83-1CFA-41C0-B24B-1B416186D311}" sibTransId="{830782A6-C9DE-4642-8198-69A372E80594}"/>
    <dgm:cxn modelId="{535EC30C-8448-4323-83B7-1458A04CC8A3}" type="presOf" srcId="{E693208E-3805-4880-95F7-C9B487F1ECE0}" destId="{8E7BBDAF-3275-49F3-BB1B-CEA7940F1B41}" srcOrd="1" destOrd="0" presId="urn:microsoft.com/office/officeart/2005/8/layout/list1"/>
    <dgm:cxn modelId="{AEE0E421-6642-4C94-A8DF-8E062D89995A}" type="presOf" srcId="{A7AC318B-0B20-4E44-A223-9DC7581D337B}" destId="{C9C39E26-D7F5-41B7-AB1B-D8E3591D7CD4}" srcOrd="0" destOrd="0" presId="urn:microsoft.com/office/officeart/2005/8/layout/list1"/>
    <dgm:cxn modelId="{43EB8824-D1D9-42E8-A208-4BCDAF0C4567}" srcId="{A7AC318B-0B20-4E44-A223-9DC7581D337B}" destId="{C0BD5609-1AA5-40E8-887B-E259519EAD32}" srcOrd="2" destOrd="0" parTransId="{E601038F-D5B4-4A4B-8EB8-2B9B05634BA0}" sibTransId="{900D8EC2-2B2E-462A-9FD9-DE7685C3F3FE}"/>
    <dgm:cxn modelId="{2752E628-26F1-4F4D-ADF0-AE555B7D41F2}" type="presOf" srcId="{630474B2-5723-4BF6-A2A3-303AEC9DB7EC}" destId="{B26DC76C-A748-4655-8B31-F5C6F0C9F7CF}" srcOrd="0" destOrd="0" presId="urn:microsoft.com/office/officeart/2005/8/layout/list1"/>
    <dgm:cxn modelId="{BBF9082D-B869-4DBE-9CBF-5393665883DE}" type="presOf" srcId="{02AAC0B6-5CA6-4146-96B1-0D3BF2C3B327}" destId="{B15BCC67-1EC5-45ED-8157-927AB970284C}" srcOrd="0" destOrd="0" presId="urn:microsoft.com/office/officeart/2005/8/layout/list1"/>
    <dgm:cxn modelId="{92F4A532-98CD-4F3D-9B78-C615794BB102}" srcId="{1D097E86-1408-4E8B-AF2E-EB56DB76061C}" destId="{02AAC0B6-5CA6-4146-96B1-0D3BF2C3B327}" srcOrd="0" destOrd="0" parTransId="{B7B91D0F-24DA-453A-8CB1-5AE06240F8B0}" sibTransId="{1C73599B-1FB3-4258-B35D-60F3BFF52966}"/>
    <dgm:cxn modelId="{07FB9839-692B-45C6-BC6F-43A3C12F7355}" type="presOf" srcId="{377F78E1-A257-4667-86BF-F90224074F81}" destId="{193B7826-774F-4D42-B6CA-3F5BB092445F}" srcOrd="0" destOrd="1" presId="urn:microsoft.com/office/officeart/2005/8/layout/list1"/>
    <dgm:cxn modelId="{6EA4F340-E5B6-4B37-B249-91FB2CCB7D8F}" type="presOf" srcId="{1D097E86-1408-4E8B-AF2E-EB56DB76061C}" destId="{D4906D71-6EF5-46B0-85D1-BDD0A297AA37}" srcOrd="1" destOrd="0" presId="urn:microsoft.com/office/officeart/2005/8/layout/list1"/>
    <dgm:cxn modelId="{9051A94C-0F79-4FBF-9F87-929B00E1F1D1}" srcId="{630474B2-5723-4BF6-A2A3-303AEC9DB7EC}" destId="{4C8E70E1-A63B-490D-856C-ACC96C094D93}" srcOrd="3" destOrd="0" parTransId="{C0DBD25D-B434-488B-BBD0-C5B4176B83A7}" sibTransId="{5A3B047A-2FE1-412E-BEC5-6089A3471004}"/>
    <dgm:cxn modelId="{C3529D59-D003-4DAD-A3B1-98D6EE4D7EF7}" type="presOf" srcId="{B42AEC75-EA14-4365-B066-62A7FFF49F6D}" destId="{D4C1C135-AB38-472B-B299-002AE9BC73E4}" srcOrd="0" destOrd="2" presId="urn:microsoft.com/office/officeart/2005/8/layout/list1"/>
    <dgm:cxn modelId="{FE564A5A-D873-4DCE-BFFB-B0A1EC2EF0D0}" srcId="{630474B2-5723-4BF6-A2A3-303AEC9DB7EC}" destId="{A7AC318B-0B20-4E44-A223-9DC7581D337B}" srcOrd="2" destOrd="0" parTransId="{487039C1-6E92-4860-90D1-10A72F25E838}" sibTransId="{29BC0EF5-9E8F-4C07-BA0A-9F9FC48B0C1B}"/>
    <dgm:cxn modelId="{41285C5F-23D6-43E4-8E67-31FB79873EBB}" type="presOf" srcId="{E693208E-3805-4880-95F7-C9B487F1ECE0}" destId="{1ACDBDD0-06D4-47CD-B0FD-B1934EC30342}" srcOrd="0" destOrd="0" presId="urn:microsoft.com/office/officeart/2005/8/layout/list1"/>
    <dgm:cxn modelId="{9289E36B-AA54-417F-B5A8-5D79791C5CA1}" type="presOf" srcId="{4C8E70E1-A63B-490D-856C-ACC96C094D93}" destId="{F98F8171-6B99-4CA1-AF08-25CBF029F82E}" srcOrd="1" destOrd="0" presId="urn:microsoft.com/office/officeart/2005/8/layout/list1"/>
    <dgm:cxn modelId="{9BB14673-AB95-4E32-8A57-07CA5D250D95}" type="presOf" srcId="{A7AC318B-0B20-4E44-A223-9DC7581D337B}" destId="{380F4B54-831E-494B-BF02-58BF7EBA48C6}" srcOrd="1" destOrd="0" presId="urn:microsoft.com/office/officeart/2005/8/layout/list1"/>
    <dgm:cxn modelId="{439D6573-4DD4-4C03-8395-C8A70E94F749}" srcId="{630474B2-5723-4BF6-A2A3-303AEC9DB7EC}" destId="{1D097E86-1408-4E8B-AF2E-EB56DB76061C}" srcOrd="1" destOrd="0" parTransId="{82AC409E-A59E-45A0-B1DD-2DFE8056D812}" sibTransId="{0C93CCD9-CC5B-4BF4-88F5-A03D7B31E6B4}"/>
    <dgm:cxn modelId="{D1FD8974-3F2A-4427-B848-17B73FF82C5D}" type="presOf" srcId="{02A16274-3823-44EA-8453-35B25E2C65BE}" destId="{E994D068-741C-4228-950B-6B662BC0F619}" srcOrd="1" destOrd="0" presId="urn:microsoft.com/office/officeart/2005/8/layout/list1"/>
    <dgm:cxn modelId="{C94BDC77-618B-4702-BCEA-9FE1A1F98504}" type="presOf" srcId="{071A3F93-BB6C-40C2-9CB5-EFBB81D64D4B}" destId="{D4C1C135-AB38-472B-B299-002AE9BC73E4}" srcOrd="0" destOrd="0" presId="urn:microsoft.com/office/officeart/2005/8/layout/list1"/>
    <dgm:cxn modelId="{294F027C-B8B8-4FC2-AECD-01FC96359005}" srcId="{02A16274-3823-44EA-8453-35B25E2C65BE}" destId="{39CE094F-A467-4BDC-90B9-4604C462D009}" srcOrd="1" destOrd="0" parTransId="{55AD2224-5CBC-4954-AAFC-802F8E1212B4}" sibTransId="{73E163EA-46EF-43C2-A179-496951C04550}"/>
    <dgm:cxn modelId="{94481D7F-68B5-4120-8D4C-0BB603C0BE79}" srcId="{4C8E70E1-A63B-490D-856C-ACC96C094D93}" destId="{2FA86FCF-8DC1-4934-B8B3-6F04DE3FF044}" srcOrd="0" destOrd="0" parTransId="{DAD9AF6A-8C67-464B-AF98-7A954C37D491}" sibTransId="{0F9AE3BC-7505-436E-8873-84592D681891}"/>
    <dgm:cxn modelId="{2D14EF84-2B4F-4BE3-82BB-8DF52248B6A1}" type="presOf" srcId="{1646F1E3-8195-4595-B0D5-D493A6337B41}" destId="{193B7826-774F-4D42-B6CA-3F5BB092445F}" srcOrd="0" destOrd="0" presId="urn:microsoft.com/office/officeart/2005/8/layout/list1"/>
    <dgm:cxn modelId="{0F793C8C-88D4-4975-8F2A-62FF827FA783}" type="presOf" srcId="{39CE094F-A467-4BDC-90B9-4604C462D009}" destId="{D4C1C135-AB38-472B-B299-002AE9BC73E4}" srcOrd="0" destOrd="1" presId="urn:microsoft.com/office/officeart/2005/8/layout/list1"/>
    <dgm:cxn modelId="{7C43C495-057E-46D8-8FC5-DC95904E8491}" srcId="{A7AC318B-0B20-4E44-A223-9DC7581D337B}" destId="{1646F1E3-8195-4595-B0D5-D493A6337B41}" srcOrd="0" destOrd="0" parTransId="{F054A503-DDE1-4BB3-864A-A24EDC1C4E95}" sibTransId="{4DAEC9F6-FF4E-4579-8A4C-A9011D081B75}"/>
    <dgm:cxn modelId="{310E0E96-D7A1-4853-8FD7-5FD90C0CBF75}" type="presOf" srcId="{4C8E70E1-A63B-490D-856C-ACC96C094D93}" destId="{FA42BC30-9D30-49CA-89CD-F37004CF1063}" srcOrd="0" destOrd="0" presId="urn:microsoft.com/office/officeart/2005/8/layout/list1"/>
    <dgm:cxn modelId="{AF5834B2-42AF-4ED5-BFAD-91D88F2360D9}" type="presOf" srcId="{02A16274-3823-44EA-8453-35B25E2C65BE}" destId="{69BCC834-D806-4409-A48E-797FC6FE2D0D}" srcOrd="0" destOrd="0" presId="urn:microsoft.com/office/officeart/2005/8/layout/list1"/>
    <dgm:cxn modelId="{F5F7B9B7-B101-4448-901B-1933930C09ED}" type="presOf" srcId="{2FA86FCF-8DC1-4934-B8B3-6F04DE3FF044}" destId="{D61951CC-2F38-4B6A-B4BF-828E4B8893A8}" srcOrd="0" destOrd="0" presId="urn:microsoft.com/office/officeart/2005/8/layout/list1"/>
    <dgm:cxn modelId="{FD7FE4BA-F152-4616-9051-9E7BA991E473}" srcId="{630474B2-5723-4BF6-A2A3-303AEC9DB7EC}" destId="{02A16274-3823-44EA-8453-35B25E2C65BE}" srcOrd="4" destOrd="0" parTransId="{996265AE-7015-4A0D-8FF4-80B6D8DD235C}" sibTransId="{40D6C905-6985-4CC8-A64C-0699BB0CDBFE}"/>
    <dgm:cxn modelId="{E7628ED7-4711-403F-B091-5D2788A50EB9}" type="presOf" srcId="{1D097E86-1408-4E8B-AF2E-EB56DB76061C}" destId="{43CFA914-DE47-4851-93C8-992948C603B1}" srcOrd="0" destOrd="0" presId="urn:microsoft.com/office/officeart/2005/8/layout/list1"/>
    <dgm:cxn modelId="{7AFCF6D8-E4E7-42BB-AEBB-1AB710EBE338}" srcId="{1D097E86-1408-4E8B-AF2E-EB56DB76061C}" destId="{30CDF4CB-CD3B-4AFC-9542-C55F4FF3017E}" srcOrd="1" destOrd="0" parTransId="{06E41691-1E0B-4A84-9EC8-F09CC884E2DC}" sibTransId="{72E5D7AA-4F0E-44E0-A64E-0A58CB181E8B}"/>
    <dgm:cxn modelId="{31FD64DC-ADA3-4A7B-8426-BC749F5C3FC8}" type="presOf" srcId="{30CDF4CB-CD3B-4AFC-9542-C55F4FF3017E}" destId="{B15BCC67-1EC5-45ED-8157-927AB970284C}" srcOrd="0" destOrd="1" presId="urn:microsoft.com/office/officeart/2005/8/layout/list1"/>
    <dgm:cxn modelId="{B48C7DE4-5A09-4B45-AB14-8D8634077FCA}" srcId="{630474B2-5723-4BF6-A2A3-303AEC9DB7EC}" destId="{E693208E-3805-4880-95F7-C9B487F1ECE0}" srcOrd="0" destOrd="0" parTransId="{CD3766BB-89F4-49B4-A8B6-106606A9B96D}" sibTransId="{9B6E27D5-B0B6-4B72-96C0-4EB43852EB1D}"/>
    <dgm:cxn modelId="{7BEA00F4-F910-42E3-9B82-057D1CD66B2B}" srcId="{A7AC318B-0B20-4E44-A223-9DC7581D337B}" destId="{377F78E1-A257-4667-86BF-F90224074F81}" srcOrd="1" destOrd="0" parTransId="{5FD7FBB7-0187-4ACD-BB64-1F2996055A3F}" sibTransId="{D69EC651-CDB1-49C8-8BB2-DEDCC2416D88}"/>
    <dgm:cxn modelId="{D4A4F4FC-9BEF-4021-9F91-6ABAA3FD89F2}" srcId="{02A16274-3823-44EA-8453-35B25E2C65BE}" destId="{B42AEC75-EA14-4365-B066-62A7FFF49F6D}" srcOrd="2" destOrd="0" parTransId="{D27825F0-31A3-497E-8B33-A1E2CF7B60D3}" sibTransId="{0E083BE6-7CC4-449D-91C6-75E060404488}"/>
    <dgm:cxn modelId="{E0AE3C57-B3ED-4620-84DA-9E232A3EE879}" type="presParOf" srcId="{B26DC76C-A748-4655-8B31-F5C6F0C9F7CF}" destId="{4C2BCE47-15A2-40AF-A8CC-4F9DB152FEAD}" srcOrd="0" destOrd="0" presId="urn:microsoft.com/office/officeart/2005/8/layout/list1"/>
    <dgm:cxn modelId="{3B016CE6-8336-45B3-9B5C-3108F48BD302}" type="presParOf" srcId="{4C2BCE47-15A2-40AF-A8CC-4F9DB152FEAD}" destId="{1ACDBDD0-06D4-47CD-B0FD-B1934EC30342}" srcOrd="0" destOrd="0" presId="urn:microsoft.com/office/officeart/2005/8/layout/list1"/>
    <dgm:cxn modelId="{2150B0A4-89FF-46F9-9A20-A1997B608656}" type="presParOf" srcId="{4C2BCE47-15A2-40AF-A8CC-4F9DB152FEAD}" destId="{8E7BBDAF-3275-49F3-BB1B-CEA7940F1B41}" srcOrd="1" destOrd="0" presId="urn:microsoft.com/office/officeart/2005/8/layout/list1"/>
    <dgm:cxn modelId="{BCF22D35-7A8D-4AA8-B155-0E322F82A8A2}" type="presParOf" srcId="{B26DC76C-A748-4655-8B31-F5C6F0C9F7CF}" destId="{4E3F802C-A03B-4ACC-BF65-20905BE30A54}" srcOrd="1" destOrd="0" presId="urn:microsoft.com/office/officeart/2005/8/layout/list1"/>
    <dgm:cxn modelId="{EBA37ACC-2BAB-4E0A-A687-018542BE62DC}" type="presParOf" srcId="{B26DC76C-A748-4655-8B31-F5C6F0C9F7CF}" destId="{8F7846A6-DAA3-4E97-8D4D-272AAF453C8F}" srcOrd="2" destOrd="0" presId="urn:microsoft.com/office/officeart/2005/8/layout/list1"/>
    <dgm:cxn modelId="{BD5D86F0-A81E-4DB0-9820-66538DD6B9DF}" type="presParOf" srcId="{B26DC76C-A748-4655-8B31-F5C6F0C9F7CF}" destId="{09C7AB99-E619-4B6A-9FA0-6E9D28DDD28F}" srcOrd="3" destOrd="0" presId="urn:microsoft.com/office/officeart/2005/8/layout/list1"/>
    <dgm:cxn modelId="{0CF85CA7-74F7-491B-AB21-1543823F0B3C}" type="presParOf" srcId="{B26DC76C-A748-4655-8B31-F5C6F0C9F7CF}" destId="{B82EE83D-A84F-4D0A-AC21-4EEC65DE8B1D}" srcOrd="4" destOrd="0" presId="urn:microsoft.com/office/officeart/2005/8/layout/list1"/>
    <dgm:cxn modelId="{34D888EA-D84A-42FB-B240-DF5AE85CC69E}" type="presParOf" srcId="{B82EE83D-A84F-4D0A-AC21-4EEC65DE8B1D}" destId="{43CFA914-DE47-4851-93C8-992948C603B1}" srcOrd="0" destOrd="0" presId="urn:microsoft.com/office/officeart/2005/8/layout/list1"/>
    <dgm:cxn modelId="{B64D42FE-344C-4B68-9122-CC65F8D1CDA7}" type="presParOf" srcId="{B82EE83D-A84F-4D0A-AC21-4EEC65DE8B1D}" destId="{D4906D71-6EF5-46B0-85D1-BDD0A297AA37}" srcOrd="1" destOrd="0" presId="urn:microsoft.com/office/officeart/2005/8/layout/list1"/>
    <dgm:cxn modelId="{543F1B13-1ED9-4B63-9578-A759FE59DAF6}" type="presParOf" srcId="{B26DC76C-A748-4655-8B31-F5C6F0C9F7CF}" destId="{D0144DF3-CA2D-4DEF-B167-901A579A004A}" srcOrd="5" destOrd="0" presId="urn:microsoft.com/office/officeart/2005/8/layout/list1"/>
    <dgm:cxn modelId="{2E0EFD45-262C-4E03-86AD-0A1C40F06E17}" type="presParOf" srcId="{B26DC76C-A748-4655-8B31-F5C6F0C9F7CF}" destId="{B15BCC67-1EC5-45ED-8157-927AB970284C}" srcOrd="6" destOrd="0" presId="urn:microsoft.com/office/officeart/2005/8/layout/list1"/>
    <dgm:cxn modelId="{374D8558-2440-4C76-A358-611EB7187BC6}" type="presParOf" srcId="{B26DC76C-A748-4655-8B31-F5C6F0C9F7CF}" destId="{8F6B389F-B1B7-4E94-A12A-9E1B67CCA615}" srcOrd="7" destOrd="0" presId="urn:microsoft.com/office/officeart/2005/8/layout/list1"/>
    <dgm:cxn modelId="{9364CCC4-4418-426E-ADB6-C5992C5FBCFC}" type="presParOf" srcId="{B26DC76C-A748-4655-8B31-F5C6F0C9F7CF}" destId="{9BB73D7A-B246-4156-8B27-6B4EC83EF025}" srcOrd="8" destOrd="0" presId="urn:microsoft.com/office/officeart/2005/8/layout/list1"/>
    <dgm:cxn modelId="{22E79DAF-4B17-4B6E-BCB4-ED8B6D397CCF}" type="presParOf" srcId="{9BB73D7A-B246-4156-8B27-6B4EC83EF025}" destId="{C9C39E26-D7F5-41B7-AB1B-D8E3591D7CD4}" srcOrd="0" destOrd="0" presId="urn:microsoft.com/office/officeart/2005/8/layout/list1"/>
    <dgm:cxn modelId="{D74D0007-673B-47B8-8006-CB7DA4E13090}" type="presParOf" srcId="{9BB73D7A-B246-4156-8B27-6B4EC83EF025}" destId="{380F4B54-831E-494B-BF02-58BF7EBA48C6}" srcOrd="1" destOrd="0" presId="urn:microsoft.com/office/officeart/2005/8/layout/list1"/>
    <dgm:cxn modelId="{80CF7093-4165-4F88-82B6-E87FA1D18795}" type="presParOf" srcId="{B26DC76C-A748-4655-8B31-F5C6F0C9F7CF}" destId="{E5750AF6-8BD9-4139-B6ED-46D0AD07F7CD}" srcOrd="9" destOrd="0" presId="urn:microsoft.com/office/officeart/2005/8/layout/list1"/>
    <dgm:cxn modelId="{5110204B-436C-437F-B361-BF1F43170EF5}" type="presParOf" srcId="{B26DC76C-A748-4655-8B31-F5C6F0C9F7CF}" destId="{193B7826-774F-4D42-B6CA-3F5BB092445F}" srcOrd="10" destOrd="0" presId="urn:microsoft.com/office/officeart/2005/8/layout/list1"/>
    <dgm:cxn modelId="{FCEDD2AF-DB0A-4050-8FDC-959530BD211C}" type="presParOf" srcId="{B26DC76C-A748-4655-8B31-F5C6F0C9F7CF}" destId="{F6A0005A-E34C-480F-AD61-936A21D969EF}" srcOrd="11" destOrd="0" presId="urn:microsoft.com/office/officeart/2005/8/layout/list1"/>
    <dgm:cxn modelId="{9E050B97-9FBA-4CA7-95C0-3767C0182195}" type="presParOf" srcId="{B26DC76C-A748-4655-8B31-F5C6F0C9F7CF}" destId="{38FC6F21-A549-4D79-B9F0-85F95F220A67}" srcOrd="12" destOrd="0" presId="urn:microsoft.com/office/officeart/2005/8/layout/list1"/>
    <dgm:cxn modelId="{4CF9BF27-8F5F-43C1-9D66-AAD924DF7BE1}" type="presParOf" srcId="{38FC6F21-A549-4D79-B9F0-85F95F220A67}" destId="{FA42BC30-9D30-49CA-89CD-F37004CF1063}" srcOrd="0" destOrd="0" presId="urn:microsoft.com/office/officeart/2005/8/layout/list1"/>
    <dgm:cxn modelId="{2AA00210-4C29-4BFE-B053-3DAD097ACF97}" type="presParOf" srcId="{38FC6F21-A549-4D79-B9F0-85F95F220A67}" destId="{F98F8171-6B99-4CA1-AF08-25CBF029F82E}" srcOrd="1" destOrd="0" presId="urn:microsoft.com/office/officeart/2005/8/layout/list1"/>
    <dgm:cxn modelId="{CE8A135B-BA30-48DF-A40C-D8A2C5BE654C}" type="presParOf" srcId="{B26DC76C-A748-4655-8B31-F5C6F0C9F7CF}" destId="{FF4DA459-D93A-4D80-957E-14A84C0DF974}" srcOrd="13" destOrd="0" presId="urn:microsoft.com/office/officeart/2005/8/layout/list1"/>
    <dgm:cxn modelId="{B09609CB-1EF4-4F7C-82ED-4B83E8118833}" type="presParOf" srcId="{B26DC76C-A748-4655-8B31-F5C6F0C9F7CF}" destId="{D61951CC-2F38-4B6A-B4BF-828E4B8893A8}" srcOrd="14" destOrd="0" presId="urn:microsoft.com/office/officeart/2005/8/layout/list1"/>
    <dgm:cxn modelId="{D41B071D-B095-4C84-903B-04B891CDB89C}" type="presParOf" srcId="{B26DC76C-A748-4655-8B31-F5C6F0C9F7CF}" destId="{5630F141-5F67-4B42-ADEA-B4BB96B09AF3}" srcOrd="15" destOrd="0" presId="urn:microsoft.com/office/officeart/2005/8/layout/list1"/>
    <dgm:cxn modelId="{4543B7DC-10A2-4BBC-8A98-711B7F04E297}" type="presParOf" srcId="{B26DC76C-A748-4655-8B31-F5C6F0C9F7CF}" destId="{CD91B866-F421-4AE6-BF8E-70861FB092BF}" srcOrd="16" destOrd="0" presId="urn:microsoft.com/office/officeart/2005/8/layout/list1"/>
    <dgm:cxn modelId="{D26C1AE2-E99F-4277-818B-93B50DDCE66F}" type="presParOf" srcId="{CD91B866-F421-4AE6-BF8E-70861FB092BF}" destId="{69BCC834-D806-4409-A48E-797FC6FE2D0D}" srcOrd="0" destOrd="0" presId="urn:microsoft.com/office/officeart/2005/8/layout/list1"/>
    <dgm:cxn modelId="{68BFC053-6D4D-413D-964F-A7D5C93669A1}" type="presParOf" srcId="{CD91B866-F421-4AE6-BF8E-70861FB092BF}" destId="{E994D068-741C-4228-950B-6B662BC0F619}" srcOrd="1" destOrd="0" presId="urn:microsoft.com/office/officeart/2005/8/layout/list1"/>
    <dgm:cxn modelId="{B5D9957B-94B3-449C-AA8B-B466F267D84B}" type="presParOf" srcId="{B26DC76C-A748-4655-8B31-F5C6F0C9F7CF}" destId="{EA0EDAF9-648D-4999-9DAA-5787522FE755}" srcOrd="17" destOrd="0" presId="urn:microsoft.com/office/officeart/2005/8/layout/list1"/>
    <dgm:cxn modelId="{D50C3741-5CA0-43D8-B043-352729167463}" type="presParOf" srcId="{B26DC76C-A748-4655-8B31-F5C6F0C9F7CF}" destId="{D4C1C135-AB38-472B-B299-002AE9BC73E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621AE5-AE57-42A3-8295-83463AAB19F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A9C81ABD-D3E9-4B36-A28D-ED5D38796748}">
      <dgm:prSet/>
      <dgm:spPr>
        <a:solidFill>
          <a:schemeClr val="accent2"/>
        </a:solidFill>
      </dgm:spPr>
      <dgm:t>
        <a:bodyPr/>
        <a:lstStyle/>
        <a:p>
          <a:r>
            <a:rPr lang="en-GB" b="1" dirty="0"/>
            <a:t>Prior to Application</a:t>
          </a:r>
          <a:endParaRPr lang="en-US" dirty="0"/>
        </a:p>
      </dgm:t>
    </dgm:pt>
    <dgm:pt modelId="{A8D5E978-A272-41AD-9C83-8305D61609AE}" type="parTrans" cxnId="{2EEC176B-E919-4E4F-8F13-28F984FAC1DD}">
      <dgm:prSet/>
      <dgm:spPr/>
      <dgm:t>
        <a:bodyPr/>
        <a:lstStyle/>
        <a:p>
          <a:endParaRPr lang="en-US"/>
        </a:p>
      </dgm:t>
    </dgm:pt>
    <dgm:pt modelId="{D8DEAF02-F642-4E2B-88C3-337537F37340}" type="sibTrans" cxnId="{2EEC176B-E919-4E4F-8F13-28F984FAC1DD}">
      <dgm:prSet/>
      <dgm:spPr/>
      <dgm:t>
        <a:bodyPr/>
        <a:lstStyle/>
        <a:p>
          <a:endParaRPr lang="en-US"/>
        </a:p>
      </dgm:t>
    </dgm:pt>
    <dgm:pt modelId="{2FAA888B-4196-439F-BD67-F1EBE96483D2}">
      <dgm:prSet/>
      <dgm:spPr>
        <a:solidFill>
          <a:schemeClr val="accent2"/>
        </a:solidFill>
      </dgm:spPr>
      <dgm:t>
        <a:bodyPr/>
        <a:lstStyle/>
        <a:p>
          <a:r>
            <a:rPr lang="en-US" dirty="0"/>
            <a:t>Surface Preparation</a:t>
          </a:r>
        </a:p>
      </dgm:t>
    </dgm:pt>
    <dgm:pt modelId="{6CD1FD85-4D97-494D-A4BC-77C65DE68C2D}" type="parTrans" cxnId="{48CE4DDC-85B8-4533-922D-9E0DA722EA77}">
      <dgm:prSet/>
      <dgm:spPr/>
      <dgm:t>
        <a:bodyPr/>
        <a:lstStyle/>
        <a:p>
          <a:endParaRPr lang="en-US"/>
        </a:p>
      </dgm:t>
    </dgm:pt>
    <dgm:pt modelId="{3F3B1A67-6E9F-46F2-944D-D30636C8A90C}" type="sibTrans" cxnId="{48CE4DDC-85B8-4533-922D-9E0DA722EA77}">
      <dgm:prSet/>
      <dgm:spPr/>
      <dgm:t>
        <a:bodyPr/>
        <a:lstStyle/>
        <a:p>
          <a:endParaRPr lang="en-US"/>
        </a:p>
      </dgm:t>
    </dgm:pt>
    <dgm:pt modelId="{5F5E22E7-5D03-4C05-93B4-6E6907EEE3A5}">
      <dgm:prSet/>
      <dgm:spPr/>
      <dgm:t>
        <a:bodyPr/>
        <a:lstStyle/>
        <a:p>
          <a:r>
            <a:rPr lang="en-GB" dirty="0"/>
            <a:t>Ensure that the surface has been cleaned from debris through means of Vacuum sucker</a:t>
          </a:r>
          <a:endParaRPr lang="en-US" dirty="0"/>
        </a:p>
      </dgm:t>
    </dgm:pt>
    <dgm:pt modelId="{86ED8E6B-D113-4BA8-9B32-3EBAAB43ACD4}" type="parTrans" cxnId="{81DE81AF-E441-4BEB-94E5-DC8ECCF94819}">
      <dgm:prSet/>
      <dgm:spPr/>
      <dgm:t>
        <a:bodyPr/>
        <a:lstStyle/>
        <a:p>
          <a:endParaRPr lang="en-US"/>
        </a:p>
      </dgm:t>
    </dgm:pt>
    <dgm:pt modelId="{300061FB-76F7-4225-9D4E-8AF792FFC3E6}" type="sibTrans" cxnId="{81DE81AF-E441-4BEB-94E5-DC8ECCF94819}">
      <dgm:prSet/>
      <dgm:spPr/>
      <dgm:t>
        <a:bodyPr/>
        <a:lstStyle/>
        <a:p>
          <a:endParaRPr lang="en-US"/>
        </a:p>
      </dgm:t>
    </dgm:pt>
    <dgm:pt modelId="{E0AB412E-487E-4CC6-886E-F27804540A4A}">
      <dgm:prSet/>
      <dgm:spPr>
        <a:solidFill>
          <a:schemeClr val="accent2"/>
        </a:solidFill>
      </dgm:spPr>
      <dgm:t>
        <a:bodyPr/>
        <a:lstStyle/>
        <a:p>
          <a:r>
            <a:rPr lang="en-US" dirty="0"/>
            <a:t>Importance of Adhesion</a:t>
          </a:r>
        </a:p>
      </dgm:t>
    </dgm:pt>
    <dgm:pt modelId="{DF44A097-3D41-40A8-90DF-715086C244CD}" type="parTrans" cxnId="{0B47C109-7B0A-41FC-81C9-3B5DA1913499}">
      <dgm:prSet/>
      <dgm:spPr/>
      <dgm:t>
        <a:bodyPr/>
        <a:lstStyle/>
        <a:p>
          <a:endParaRPr lang="en-US"/>
        </a:p>
      </dgm:t>
    </dgm:pt>
    <dgm:pt modelId="{6B415001-CC89-4773-B1C4-EC654814A31D}" type="sibTrans" cxnId="{0B47C109-7B0A-41FC-81C9-3B5DA1913499}">
      <dgm:prSet/>
      <dgm:spPr/>
      <dgm:t>
        <a:bodyPr/>
        <a:lstStyle/>
        <a:p>
          <a:endParaRPr lang="en-US"/>
        </a:p>
      </dgm:t>
    </dgm:pt>
    <dgm:pt modelId="{492340ED-B6BA-4FD7-82AE-EAECCAB406DA}">
      <dgm:prSet/>
      <dgm:spPr/>
      <dgm:t>
        <a:bodyPr/>
        <a:lstStyle/>
        <a:p>
          <a:r>
            <a:rPr lang="en-US" dirty="0"/>
            <a:t> Heating</a:t>
          </a:r>
        </a:p>
      </dgm:t>
    </dgm:pt>
    <dgm:pt modelId="{DE34C65A-5142-4E42-819A-0E923539F703}" type="parTrans" cxnId="{25CDF2BD-E169-40B2-80CC-636A0AE43DFF}">
      <dgm:prSet/>
      <dgm:spPr/>
      <dgm:t>
        <a:bodyPr/>
        <a:lstStyle/>
        <a:p>
          <a:endParaRPr lang="en-US"/>
        </a:p>
      </dgm:t>
    </dgm:pt>
    <dgm:pt modelId="{72ED5637-9E76-401A-90C5-EF4DFC0974A3}" type="sibTrans" cxnId="{25CDF2BD-E169-40B2-80CC-636A0AE43DFF}">
      <dgm:prSet/>
      <dgm:spPr/>
      <dgm:t>
        <a:bodyPr/>
        <a:lstStyle/>
        <a:p>
          <a:endParaRPr lang="en-US"/>
        </a:p>
      </dgm:t>
    </dgm:pt>
    <dgm:pt modelId="{F0DB5648-94EA-474B-9619-EEA235535E90}">
      <dgm:prSet/>
      <dgm:spPr/>
      <dgm:t>
        <a:bodyPr/>
        <a:lstStyle/>
        <a:p>
          <a:r>
            <a:rPr lang="en-US" dirty="0"/>
            <a:t>Blowing of air to remove dust “ Do not make use of a broom”</a:t>
          </a:r>
        </a:p>
      </dgm:t>
    </dgm:pt>
    <dgm:pt modelId="{CC800234-ACA7-4B23-9187-110682890D70}" type="parTrans" cxnId="{FA9F8612-282F-42BE-A579-EB1FB2A0A828}">
      <dgm:prSet/>
      <dgm:spPr/>
      <dgm:t>
        <a:bodyPr/>
        <a:lstStyle/>
        <a:p>
          <a:endParaRPr lang="en-ZA"/>
        </a:p>
      </dgm:t>
    </dgm:pt>
    <dgm:pt modelId="{0413D9D8-1D33-4115-A38A-D036242D0348}" type="sibTrans" cxnId="{FA9F8612-282F-42BE-A579-EB1FB2A0A828}">
      <dgm:prSet/>
      <dgm:spPr/>
      <dgm:t>
        <a:bodyPr/>
        <a:lstStyle/>
        <a:p>
          <a:endParaRPr lang="en-ZA"/>
        </a:p>
      </dgm:t>
    </dgm:pt>
    <dgm:pt modelId="{08DC38EC-BF92-428E-9947-9922DF2FD638}">
      <dgm:prSet/>
      <dgm:spPr/>
      <dgm:t>
        <a:bodyPr/>
        <a:lstStyle/>
        <a:p>
          <a:r>
            <a:rPr lang="en-US" dirty="0"/>
            <a:t>If no torch is available , Bonding agent can be used </a:t>
          </a:r>
        </a:p>
      </dgm:t>
    </dgm:pt>
    <dgm:pt modelId="{7784DDE3-811D-4970-AC17-2E48891F211D}" type="parTrans" cxnId="{9C0A277B-3130-48A6-A13A-3F1155C114F4}">
      <dgm:prSet/>
      <dgm:spPr/>
      <dgm:t>
        <a:bodyPr/>
        <a:lstStyle/>
        <a:p>
          <a:endParaRPr lang="en-ZA"/>
        </a:p>
      </dgm:t>
    </dgm:pt>
    <dgm:pt modelId="{72ACA8A1-36AA-4F22-8FD5-7E5B9FF10378}" type="sibTrans" cxnId="{9C0A277B-3130-48A6-A13A-3F1155C114F4}">
      <dgm:prSet/>
      <dgm:spPr/>
      <dgm:t>
        <a:bodyPr/>
        <a:lstStyle/>
        <a:p>
          <a:endParaRPr lang="en-ZA"/>
        </a:p>
      </dgm:t>
    </dgm:pt>
    <dgm:pt modelId="{97CED702-15AD-4179-AF37-4BA237A95E50}">
      <dgm:prSet/>
      <dgm:spPr/>
      <dgm:t>
        <a:bodyPr/>
        <a:lstStyle/>
        <a:p>
          <a:r>
            <a:rPr lang="en-US" dirty="0"/>
            <a:t>Crack Routing</a:t>
          </a:r>
        </a:p>
      </dgm:t>
    </dgm:pt>
    <dgm:pt modelId="{D7EA6B4C-5209-44DE-A068-D362A717C31F}" type="parTrans" cxnId="{4F227F5B-250B-41BB-BE43-3D5F5AD2A537}">
      <dgm:prSet/>
      <dgm:spPr/>
      <dgm:t>
        <a:bodyPr/>
        <a:lstStyle/>
        <a:p>
          <a:endParaRPr lang="en-ZA"/>
        </a:p>
      </dgm:t>
    </dgm:pt>
    <dgm:pt modelId="{988F3454-00DF-419C-B625-C0940610F5C9}" type="sibTrans" cxnId="{4F227F5B-250B-41BB-BE43-3D5F5AD2A537}">
      <dgm:prSet/>
      <dgm:spPr/>
      <dgm:t>
        <a:bodyPr/>
        <a:lstStyle/>
        <a:p>
          <a:endParaRPr lang="en-ZA"/>
        </a:p>
      </dgm:t>
    </dgm:pt>
    <dgm:pt modelId="{15A64469-9F83-4F9B-904B-039AA32612A2}" type="pres">
      <dgm:prSet presAssocID="{36621AE5-AE57-42A3-8295-83463AAB19F5}" presName="linear" presStyleCnt="0">
        <dgm:presLayoutVars>
          <dgm:dir/>
          <dgm:animLvl val="lvl"/>
          <dgm:resizeHandles val="exact"/>
        </dgm:presLayoutVars>
      </dgm:prSet>
      <dgm:spPr/>
    </dgm:pt>
    <dgm:pt modelId="{D7B4041C-51DE-490F-907A-534F7BE19699}" type="pres">
      <dgm:prSet presAssocID="{A9C81ABD-D3E9-4B36-A28D-ED5D38796748}" presName="parentLin" presStyleCnt="0"/>
      <dgm:spPr/>
    </dgm:pt>
    <dgm:pt modelId="{46EFBC75-E802-4912-9C69-A95DAE7178CE}" type="pres">
      <dgm:prSet presAssocID="{A9C81ABD-D3E9-4B36-A28D-ED5D38796748}" presName="parentLeftMargin" presStyleLbl="node1" presStyleIdx="0" presStyleCnt="3"/>
      <dgm:spPr/>
    </dgm:pt>
    <dgm:pt modelId="{5624DAE7-1FDB-47CA-949E-3DD8C68E8561}" type="pres">
      <dgm:prSet presAssocID="{A9C81ABD-D3E9-4B36-A28D-ED5D38796748}" presName="parentText" presStyleLbl="node1" presStyleIdx="0" presStyleCnt="3" custLinFactNeighborX="7207" custLinFactNeighborY="4844">
        <dgm:presLayoutVars>
          <dgm:chMax val="0"/>
          <dgm:bulletEnabled val="1"/>
        </dgm:presLayoutVars>
      </dgm:prSet>
      <dgm:spPr/>
    </dgm:pt>
    <dgm:pt modelId="{9F1AC234-8C3D-4687-9623-527FFCD6D454}" type="pres">
      <dgm:prSet presAssocID="{A9C81ABD-D3E9-4B36-A28D-ED5D38796748}" presName="negativeSpace" presStyleCnt="0"/>
      <dgm:spPr/>
    </dgm:pt>
    <dgm:pt modelId="{7E246DD1-7995-4D5B-8D9A-36173DEA348D}" type="pres">
      <dgm:prSet presAssocID="{A9C81ABD-D3E9-4B36-A28D-ED5D38796748}" presName="childText" presStyleLbl="conFgAcc1" presStyleIdx="0" presStyleCnt="3" custLinFactY="4743" custLinFactNeighborX="-348" custLinFactNeighborY="100000">
        <dgm:presLayoutVars>
          <dgm:bulletEnabled val="1"/>
        </dgm:presLayoutVars>
      </dgm:prSet>
      <dgm:spPr/>
    </dgm:pt>
    <dgm:pt modelId="{9B1A22D8-7229-4DBA-81A2-3A0955C3FD70}" type="pres">
      <dgm:prSet presAssocID="{D8DEAF02-F642-4E2B-88C3-337537F37340}" presName="spaceBetweenRectangles" presStyleCnt="0"/>
      <dgm:spPr/>
    </dgm:pt>
    <dgm:pt modelId="{FCC31118-3A25-4445-8383-864159DF2CE3}" type="pres">
      <dgm:prSet presAssocID="{2FAA888B-4196-439F-BD67-F1EBE96483D2}" presName="parentLin" presStyleCnt="0"/>
      <dgm:spPr/>
    </dgm:pt>
    <dgm:pt modelId="{2A8FB932-3BEF-4C7C-9C7E-1A74EBBB62B8}" type="pres">
      <dgm:prSet presAssocID="{2FAA888B-4196-439F-BD67-F1EBE96483D2}" presName="parentLeftMargin" presStyleLbl="node1" presStyleIdx="0" presStyleCnt="3"/>
      <dgm:spPr/>
    </dgm:pt>
    <dgm:pt modelId="{C230AC8D-2956-4EA8-BC64-251E04F8CCB2}" type="pres">
      <dgm:prSet presAssocID="{2FAA888B-4196-439F-BD67-F1EBE96483D2}" presName="parentText" presStyleLbl="node1" presStyleIdx="1" presStyleCnt="3">
        <dgm:presLayoutVars>
          <dgm:chMax val="0"/>
          <dgm:bulletEnabled val="1"/>
        </dgm:presLayoutVars>
      </dgm:prSet>
      <dgm:spPr/>
    </dgm:pt>
    <dgm:pt modelId="{0770B459-CE50-4EEE-9D2B-D523ADA036CC}" type="pres">
      <dgm:prSet presAssocID="{2FAA888B-4196-439F-BD67-F1EBE96483D2}" presName="negativeSpace" presStyleCnt="0"/>
      <dgm:spPr/>
    </dgm:pt>
    <dgm:pt modelId="{5A70A2C0-BA39-4180-ADD9-9079B15DDD4B}" type="pres">
      <dgm:prSet presAssocID="{2FAA888B-4196-439F-BD67-F1EBE96483D2}" presName="childText" presStyleLbl="conFgAcc1" presStyleIdx="1" presStyleCnt="3">
        <dgm:presLayoutVars>
          <dgm:bulletEnabled val="1"/>
        </dgm:presLayoutVars>
      </dgm:prSet>
      <dgm:spPr/>
    </dgm:pt>
    <dgm:pt modelId="{4B174005-8175-45E0-B87D-449ECF111306}" type="pres">
      <dgm:prSet presAssocID="{3F3B1A67-6E9F-46F2-944D-D30636C8A90C}" presName="spaceBetweenRectangles" presStyleCnt="0"/>
      <dgm:spPr/>
    </dgm:pt>
    <dgm:pt modelId="{09821E93-96F5-44E1-B296-DC63E806300D}" type="pres">
      <dgm:prSet presAssocID="{E0AB412E-487E-4CC6-886E-F27804540A4A}" presName="parentLin" presStyleCnt="0"/>
      <dgm:spPr/>
    </dgm:pt>
    <dgm:pt modelId="{1876A67C-256E-45D1-86F4-221583EF47B7}" type="pres">
      <dgm:prSet presAssocID="{E0AB412E-487E-4CC6-886E-F27804540A4A}" presName="parentLeftMargin" presStyleLbl="node1" presStyleIdx="1" presStyleCnt="3"/>
      <dgm:spPr/>
    </dgm:pt>
    <dgm:pt modelId="{93D9B462-0CCC-4265-B5B6-7152970D1AB8}" type="pres">
      <dgm:prSet presAssocID="{E0AB412E-487E-4CC6-886E-F27804540A4A}" presName="parentText" presStyleLbl="node1" presStyleIdx="2" presStyleCnt="3">
        <dgm:presLayoutVars>
          <dgm:chMax val="0"/>
          <dgm:bulletEnabled val="1"/>
        </dgm:presLayoutVars>
      </dgm:prSet>
      <dgm:spPr/>
    </dgm:pt>
    <dgm:pt modelId="{2623D505-14CE-46D3-BBDD-4C8F3038CED5}" type="pres">
      <dgm:prSet presAssocID="{E0AB412E-487E-4CC6-886E-F27804540A4A}" presName="negativeSpace" presStyleCnt="0"/>
      <dgm:spPr/>
    </dgm:pt>
    <dgm:pt modelId="{21C668CD-B27B-4110-84C8-9AAC61692FD6}" type="pres">
      <dgm:prSet presAssocID="{E0AB412E-487E-4CC6-886E-F27804540A4A}" presName="childText" presStyleLbl="conFgAcc1" presStyleIdx="2" presStyleCnt="3">
        <dgm:presLayoutVars>
          <dgm:bulletEnabled val="1"/>
        </dgm:presLayoutVars>
      </dgm:prSet>
      <dgm:spPr/>
    </dgm:pt>
  </dgm:ptLst>
  <dgm:cxnLst>
    <dgm:cxn modelId="{79396E07-D875-4A18-BAD4-630DAC0BF59D}" type="presOf" srcId="{08DC38EC-BF92-428E-9947-9922DF2FD638}" destId="{21C668CD-B27B-4110-84C8-9AAC61692FD6}" srcOrd="0" destOrd="1" presId="urn:microsoft.com/office/officeart/2005/8/layout/list1"/>
    <dgm:cxn modelId="{AE2CBA09-1662-488B-AC3F-B6F5DE30A546}" type="presOf" srcId="{97CED702-15AD-4179-AF37-4BA237A95E50}" destId="{5A70A2C0-BA39-4180-ADD9-9079B15DDD4B}" srcOrd="0" destOrd="2" presId="urn:microsoft.com/office/officeart/2005/8/layout/list1"/>
    <dgm:cxn modelId="{0B47C109-7B0A-41FC-81C9-3B5DA1913499}" srcId="{36621AE5-AE57-42A3-8295-83463AAB19F5}" destId="{E0AB412E-487E-4CC6-886E-F27804540A4A}" srcOrd="2" destOrd="0" parTransId="{DF44A097-3D41-40A8-90DF-715086C244CD}" sibTransId="{6B415001-CC89-4773-B1C4-EC654814A31D}"/>
    <dgm:cxn modelId="{FA9F8612-282F-42BE-A579-EB1FB2A0A828}" srcId="{2FAA888B-4196-439F-BD67-F1EBE96483D2}" destId="{F0DB5648-94EA-474B-9619-EEA235535E90}" srcOrd="1" destOrd="0" parTransId="{CC800234-ACA7-4B23-9187-110682890D70}" sibTransId="{0413D9D8-1D33-4115-A38A-D036242D0348}"/>
    <dgm:cxn modelId="{1E9F7242-B51A-4A37-99E2-049879530C08}" type="presOf" srcId="{5F5E22E7-5D03-4C05-93B4-6E6907EEE3A5}" destId="{5A70A2C0-BA39-4180-ADD9-9079B15DDD4B}" srcOrd="0" destOrd="0" presId="urn:microsoft.com/office/officeart/2005/8/layout/list1"/>
    <dgm:cxn modelId="{1CAE884A-816D-45AC-9C4F-1E4759455048}" type="presOf" srcId="{2FAA888B-4196-439F-BD67-F1EBE96483D2}" destId="{2A8FB932-3BEF-4C7C-9C7E-1A74EBBB62B8}" srcOrd="0" destOrd="0" presId="urn:microsoft.com/office/officeart/2005/8/layout/list1"/>
    <dgm:cxn modelId="{EDA2185A-16FC-42F0-81BB-7D596637B38F}" type="presOf" srcId="{E0AB412E-487E-4CC6-886E-F27804540A4A}" destId="{1876A67C-256E-45D1-86F4-221583EF47B7}" srcOrd="0" destOrd="0" presId="urn:microsoft.com/office/officeart/2005/8/layout/list1"/>
    <dgm:cxn modelId="{4F227F5B-250B-41BB-BE43-3D5F5AD2A537}" srcId="{2FAA888B-4196-439F-BD67-F1EBE96483D2}" destId="{97CED702-15AD-4179-AF37-4BA237A95E50}" srcOrd="2" destOrd="0" parTransId="{D7EA6B4C-5209-44DE-A068-D362A717C31F}" sibTransId="{988F3454-00DF-419C-B625-C0940610F5C9}"/>
    <dgm:cxn modelId="{468C326A-6C50-4FBD-A0E5-C1DDEBBF0DDD}" type="presOf" srcId="{2FAA888B-4196-439F-BD67-F1EBE96483D2}" destId="{C230AC8D-2956-4EA8-BC64-251E04F8CCB2}" srcOrd="1" destOrd="0" presId="urn:microsoft.com/office/officeart/2005/8/layout/list1"/>
    <dgm:cxn modelId="{2EEC176B-E919-4E4F-8F13-28F984FAC1DD}" srcId="{36621AE5-AE57-42A3-8295-83463AAB19F5}" destId="{A9C81ABD-D3E9-4B36-A28D-ED5D38796748}" srcOrd="0" destOrd="0" parTransId="{A8D5E978-A272-41AD-9C83-8305D61609AE}" sibTransId="{D8DEAF02-F642-4E2B-88C3-337537F37340}"/>
    <dgm:cxn modelId="{9C0A277B-3130-48A6-A13A-3F1155C114F4}" srcId="{E0AB412E-487E-4CC6-886E-F27804540A4A}" destId="{08DC38EC-BF92-428E-9947-9922DF2FD638}" srcOrd="1" destOrd="0" parTransId="{7784DDE3-811D-4970-AC17-2E48891F211D}" sibTransId="{72ACA8A1-36AA-4F22-8FD5-7E5B9FF10378}"/>
    <dgm:cxn modelId="{6C420C80-8B5F-4196-B6C5-2DC7FE079B40}" type="presOf" srcId="{F0DB5648-94EA-474B-9619-EEA235535E90}" destId="{5A70A2C0-BA39-4180-ADD9-9079B15DDD4B}" srcOrd="0" destOrd="1" presId="urn:microsoft.com/office/officeart/2005/8/layout/list1"/>
    <dgm:cxn modelId="{33442A85-F766-45B2-A427-3647675B2E56}" type="presOf" srcId="{A9C81ABD-D3E9-4B36-A28D-ED5D38796748}" destId="{46EFBC75-E802-4912-9C69-A95DAE7178CE}" srcOrd="0" destOrd="0" presId="urn:microsoft.com/office/officeart/2005/8/layout/list1"/>
    <dgm:cxn modelId="{1D12A290-A516-4EDD-B61D-D9FB0CA00813}" type="presOf" srcId="{492340ED-B6BA-4FD7-82AE-EAECCAB406DA}" destId="{21C668CD-B27B-4110-84C8-9AAC61692FD6}" srcOrd="0" destOrd="0" presId="urn:microsoft.com/office/officeart/2005/8/layout/list1"/>
    <dgm:cxn modelId="{890F3691-2C83-4226-B46B-26715A012B0F}" type="presOf" srcId="{36621AE5-AE57-42A3-8295-83463AAB19F5}" destId="{15A64469-9F83-4F9B-904B-039AA32612A2}" srcOrd="0" destOrd="0" presId="urn:microsoft.com/office/officeart/2005/8/layout/list1"/>
    <dgm:cxn modelId="{81DE81AF-E441-4BEB-94E5-DC8ECCF94819}" srcId="{2FAA888B-4196-439F-BD67-F1EBE96483D2}" destId="{5F5E22E7-5D03-4C05-93B4-6E6907EEE3A5}" srcOrd="0" destOrd="0" parTransId="{86ED8E6B-D113-4BA8-9B32-3EBAAB43ACD4}" sibTransId="{300061FB-76F7-4225-9D4E-8AF792FFC3E6}"/>
    <dgm:cxn modelId="{E08721B7-1A36-4490-95F6-7AD67198AE3E}" type="presOf" srcId="{E0AB412E-487E-4CC6-886E-F27804540A4A}" destId="{93D9B462-0CCC-4265-B5B6-7152970D1AB8}" srcOrd="1" destOrd="0" presId="urn:microsoft.com/office/officeart/2005/8/layout/list1"/>
    <dgm:cxn modelId="{25CDF2BD-E169-40B2-80CC-636A0AE43DFF}" srcId="{E0AB412E-487E-4CC6-886E-F27804540A4A}" destId="{492340ED-B6BA-4FD7-82AE-EAECCAB406DA}" srcOrd="0" destOrd="0" parTransId="{DE34C65A-5142-4E42-819A-0E923539F703}" sibTransId="{72ED5637-9E76-401A-90C5-EF4DFC0974A3}"/>
    <dgm:cxn modelId="{48CE4DDC-85B8-4533-922D-9E0DA722EA77}" srcId="{36621AE5-AE57-42A3-8295-83463AAB19F5}" destId="{2FAA888B-4196-439F-BD67-F1EBE96483D2}" srcOrd="1" destOrd="0" parTransId="{6CD1FD85-4D97-494D-A4BC-77C65DE68C2D}" sibTransId="{3F3B1A67-6E9F-46F2-944D-D30636C8A90C}"/>
    <dgm:cxn modelId="{5FBE76DD-D168-450B-9E4D-A1AEEE0DE1B4}" type="presOf" srcId="{A9C81ABD-D3E9-4B36-A28D-ED5D38796748}" destId="{5624DAE7-1FDB-47CA-949E-3DD8C68E8561}" srcOrd="1" destOrd="0" presId="urn:microsoft.com/office/officeart/2005/8/layout/list1"/>
    <dgm:cxn modelId="{C8E34D9E-375E-451D-95F0-A7628034B185}" type="presParOf" srcId="{15A64469-9F83-4F9B-904B-039AA32612A2}" destId="{D7B4041C-51DE-490F-907A-534F7BE19699}" srcOrd="0" destOrd="0" presId="urn:microsoft.com/office/officeart/2005/8/layout/list1"/>
    <dgm:cxn modelId="{826BA457-56BD-4BBB-8866-2DB7F7FC8C3A}" type="presParOf" srcId="{D7B4041C-51DE-490F-907A-534F7BE19699}" destId="{46EFBC75-E802-4912-9C69-A95DAE7178CE}" srcOrd="0" destOrd="0" presId="urn:microsoft.com/office/officeart/2005/8/layout/list1"/>
    <dgm:cxn modelId="{D10AA3EC-0134-4295-B134-D2EFF7629B42}" type="presParOf" srcId="{D7B4041C-51DE-490F-907A-534F7BE19699}" destId="{5624DAE7-1FDB-47CA-949E-3DD8C68E8561}" srcOrd="1" destOrd="0" presId="urn:microsoft.com/office/officeart/2005/8/layout/list1"/>
    <dgm:cxn modelId="{8957ED0A-C794-40BC-AEF1-D95C72DC384D}" type="presParOf" srcId="{15A64469-9F83-4F9B-904B-039AA32612A2}" destId="{9F1AC234-8C3D-4687-9623-527FFCD6D454}" srcOrd="1" destOrd="0" presId="urn:microsoft.com/office/officeart/2005/8/layout/list1"/>
    <dgm:cxn modelId="{658893BF-545D-4AEA-AFE6-53CF79966606}" type="presParOf" srcId="{15A64469-9F83-4F9B-904B-039AA32612A2}" destId="{7E246DD1-7995-4D5B-8D9A-36173DEA348D}" srcOrd="2" destOrd="0" presId="urn:microsoft.com/office/officeart/2005/8/layout/list1"/>
    <dgm:cxn modelId="{F5CB737E-952F-441A-AEC2-7A4E18A02365}" type="presParOf" srcId="{15A64469-9F83-4F9B-904B-039AA32612A2}" destId="{9B1A22D8-7229-4DBA-81A2-3A0955C3FD70}" srcOrd="3" destOrd="0" presId="urn:microsoft.com/office/officeart/2005/8/layout/list1"/>
    <dgm:cxn modelId="{8E2B05AC-DABC-4E31-AB8B-D16DDD139254}" type="presParOf" srcId="{15A64469-9F83-4F9B-904B-039AA32612A2}" destId="{FCC31118-3A25-4445-8383-864159DF2CE3}" srcOrd="4" destOrd="0" presId="urn:microsoft.com/office/officeart/2005/8/layout/list1"/>
    <dgm:cxn modelId="{3DDFDA83-2D6D-4EDC-83E0-FF2B7CBA1C17}" type="presParOf" srcId="{FCC31118-3A25-4445-8383-864159DF2CE3}" destId="{2A8FB932-3BEF-4C7C-9C7E-1A74EBBB62B8}" srcOrd="0" destOrd="0" presId="urn:microsoft.com/office/officeart/2005/8/layout/list1"/>
    <dgm:cxn modelId="{84239820-9F3D-4896-9E5F-D2F4176B61C4}" type="presParOf" srcId="{FCC31118-3A25-4445-8383-864159DF2CE3}" destId="{C230AC8D-2956-4EA8-BC64-251E04F8CCB2}" srcOrd="1" destOrd="0" presId="urn:microsoft.com/office/officeart/2005/8/layout/list1"/>
    <dgm:cxn modelId="{F1FD1ADC-BF43-4B0A-83D0-D57DD7D320D4}" type="presParOf" srcId="{15A64469-9F83-4F9B-904B-039AA32612A2}" destId="{0770B459-CE50-4EEE-9D2B-D523ADA036CC}" srcOrd="5" destOrd="0" presId="urn:microsoft.com/office/officeart/2005/8/layout/list1"/>
    <dgm:cxn modelId="{AB2C8641-5441-4673-B46A-85E592257520}" type="presParOf" srcId="{15A64469-9F83-4F9B-904B-039AA32612A2}" destId="{5A70A2C0-BA39-4180-ADD9-9079B15DDD4B}" srcOrd="6" destOrd="0" presId="urn:microsoft.com/office/officeart/2005/8/layout/list1"/>
    <dgm:cxn modelId="{22C109A7-485D-441D-B0E6-5930766FAE8C}" type="presParOf" srcId="{15A64469-9F83-4F9B-904B-039AA32612A2}" destId="{4B174005-8175-45E0-B87D-449ECF111306}" srcOrd="7" destOrd="0" presId="urn:microsoft.com/office/officeart/2005/8/layout/list1"/>
    <dgm:cxn modelId="{3C822C4A-8046-4309-A3F1-23DEEC3D353E}" type="presParOf" srcId="{15A64469-9F83-4F9B-904B-039AA32612A2}" destId="{09821E93-96F5-44E1-B296-DC63E806300D}" srcOrd="8" destOrd="0" presId="urn:microsoft.com/office/officeart/2005/8/layout/list1"/>
    <dgm:cxn modelId="{29001D35-CA2B-4EDB-974A-69468D364050}" type="presParOf" srcId="{09821E93-96F5-44E1-B296-DC63E806300D}" destId="{1876A67C-256E-45D1-86F4-221583EF47B7}" srcOrd="0" destOrd="0" presId="urn:microsoft.com/office/officeart/2005/8/layout/list1"/>
    <dgm:cxn modelId="{51C7B531-09D1-48B6-967F-7D4042A9698D}" type="presParOf" srcId="{09821E93-96F5-44E1-B296-DC63E806300D}" destId="{93D9B462-0CCC-4265-B5B6-7152970D1AB8}" srcOrd="1" destOrd="0" presId="urn:microsoft.com/office/officeart/2005/8/layout/list1"/>
    <dgm:cxn modelId="{9511C660-2A2B-4F7B-B1E6-27497AE8C134}" type="presParOf" srcId="{15A64469-9F83-4F9B-904B-039AA32612A2}" destId="{2623D505-14CE-46D3-BBDD-4C8F3038CED5}" srcOrd="9" destOrd="0" presId="urn:microsoft.com/office/officeart/2005/8/layout/list1"/>
    <dgm:cxn modelId="{6386ADCF-AD12-4764-952A-8962608BB4FB}" type="presParOf" srcId="{15A64469-9F83-4F9B-904B-039AA32612A2}" destId="{21C668CD-B27B-4110-84C8-9AAC61692FD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879517-0BB7-4D03-8B91-66DAEB5A281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49D4808-D020-4E70-9516-DABA4226CDF7}">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600" b="1" dirty="0">
              <a:solidFill>
                <a:schemeClr val="bg1"/>
              </a:solidFill>
            </a:rPr>
            <a:t>Tips:</a:t>
          </a:r>
          <a:endParaRPr lang="en-GB" sz="3600" dirty="0">
            <a:solidFill>
              <a:schemeClr val="bg1"/>
            </a:solidFill>
          </a:endParaRPr>
        </a:p>
      </dgm:t>
    </dgm:pt>
    <dgm:pt modelId="{1DCDCC40-8995-452D-9F85-48E7C57B5F2C}" type="parTrans" cxnId="{BB0E7190-FA00-4FFB-9D69-193B47940374}">
      <dgm:prSet/>
      <dgm:spPr/>
      <dgm:t>
        <a:bodyPr/>
        <a:lstStyle/>
        <a:p>
          <a:endParaRPr lang="en-US"/>
        </a:p>
      </dgm:t>
    </dgm:pt>
    <dgm:pt modelId="{C90D3BB5-8CAA-4C94-BFE0-E8BA1CA76E22}" type="sibTrans" cxnId="{BB0E7190-FA00-4FFB-9D69-193B47940374}">
      <dgm:prSet/>
      <dgm:spPr/>
      <dgm:t>
        <a:bodyPr/>
        <a:lstStyle/>
        <a:p>
          <a:endParaRPr lang="en-US"/>
        </a:p>
      </dgm:t>
    </dgm:pt>
    <dgm:pt modelId="{009CC02C-0217-4557-BE1E-FEC294348935}">
      <dgm:prSet custT="1"/>
      <dgm:spPr/>
      <dgm:t>
        <a:bodyPr/>
        <a:lstStyle/>
        <a:p>
          <a:r>
            <a:rPr lang="en-GB" sz="2800" dirty="0">
              <a:solidFill>
                <a:srgbClr val="002060"/>
              </a:solidFill>
            </a:rPr>
            <a:t>Proper crack preparation</a:t>
          </a:r>
          <a:endParaRPr lang="en-US" sz="2800" dirty="0"/>
        </a:p>
      </dgm:t>
    </dgm:pt>
    <dgm:pt modelId="{73F6D019-C4BB-4F69-BA55-3848E9FC3C70}" type="parTrans" cxnId="{74865C36-DB5B-42A0-800A-717E86AC2168}">
      <dgm:prSet/>
      <dgm:spPr/>
      <dgm:t>
        <a:bodyPr/>
        <a:lstStyle/>
        <a:p>
          <a:endParaRPr lang="en-US"/>
        </a:p>
      </dgm:t>
    </dgm:pt>
    <dgm:pt modelId="{963FB128-4044-4AD8-83A8-10D1948C7997}" type="sibTrans" cxnId="{74865C36-DB5B-42A0-800A-717E86AC2168}">
      <dgm:prSet/>
      <dgm:spPr/>
      <dgm:t>
        <a:bodyPr/>
        <a:lstStyle/>
        <a:p>
          <a:endParaRPr lang="en-US"/>
        </a:p>
      </dgm:t>
    </dgm:pt>
    <dgm:pt modelId="{A3D2BD1B-5335-4392-ABE7-D72ABA4B9CC1}">
      <dgm:prSet custT="1"/>
      <dgm:spPr/>
      <dgm:t>
        <a:bodyPr/>
        <a:lstStyle/>
        <a:p>
          <a:r>
            <a:rPr lang="en-GB" sz="2800" dirty="0">
              <a:solidFill>
                <a:srgbClr val="002060"/>
              </a:solidFill>
            </a:rPr>
            <a:t>Selection of appropriate materials</a:t>
          </a:r>
        </a:p>
      </dgm:t>
    </dgm:pt>
    <dgm:pt modelId="{AA9C993F-F20F-4107-B3EA-23AC7A6C6C5D}" type="parTrans" cxnId="{B2C30819-53A3-4EB2-976C-785345991E6F}">
      <dgm:prSet/>
      <dgm:spPr/>
      <dgm:t>
        <a:bodyPr/>
        <a:lstStyle/>
        <a:p>
          <a:endParaRPr lang="en-ZA"/>
        </a:p>
      </dgm:t>
    </dgm:pt>
    <dgm:pt modelId="{2F9409C2-2458-465D-B2AF-C1874C8A31FD}" type="sibTrans" cxnId="{B2C30819-53A3-4EB2-976C-785345991E6F}">
      <dgm:prSet/>
      <dgm:spPr/>
      <dgm:t>
        <a:bodyPr/>
        <a:lstStyle/>
        <a:p>
          <a:endParaRPr lang="en-ZA"/>
        </a:p>
      </dgm:t>
    </dgm:pt>
    <dgm:pt modelId="{518E214A-2494-4968-BB7D-1F7479B643DE}">
      <dgm:prSet custT="1"/>
      <dgm:spPr/>
      <dgm:t>
        <a:bodyPr/>
        <a:lstStyle/>
        <a:p>
          <a:r>
            <a:rPr lang="en-GB" sz="2800" dirty="0">
              <a:solidFill>
                <a:srgbClr val="002060"/>
              </a:solidFill>
            </a:rPr>
            <a:t>Timing and weather considerations</a:t>
          </a:r>
        </a:p>
      </dgm:t>
    </dgm:pt>
    <dgm:pt modelId="{2E4E37C0-0EFA-40A6-A696-4D07550260F1}" type="parTrans" cxnId="{41C2AD9B-7BC3-46B0-BD19-997AADFF1F85}">
      <dgm:prSet/>
      <dgm:spPr/>
      <dgm:t>
        <a:bodyPr/>
        <a:lstStyle/>
        <a:p>
          <a:endParaRPr lang="en-ZA"/>
        </a:p>
      </dgm:t>
    </dgm:pt>
    <dgm:pt modelId="{FC182870-1993-4331-BD3F-7F471AC7A148}" type="sibTrans" cxnId="{41C2AD9B-7BC3-46B0-BD19-997AADFF1F85}">
      <dgm:prSet/>
      <dgm:spPr/>
      <dgm:t>
        <a:bodyPr/>
        <a:lstStyle/>
        <a:p>
          <a:endParaRPr lang="en-ZA"/>
        </a:p>
      </dgm:t>
    </dgm:pt>
    <dgm:pt modelId="{83D4C025-1F35-466D-A1DA-011704888B1C}" type="pres">
      <dgm:prSet presAssocID="{43879517-0BB7-4D03-8B91-66DAEB5A2815}" presName="linear" presStyleCnt="0">
        <dgm:presLayoutVars>
          <dgm:dir/>
          <dgm:animLvl val="lvl"/>
          <dgm:resizeHandles val="exact"/>
        </dgm:presLayoutVars>
      </dgm:prSet>
      <dgm:spPr/>
    </dgm:pt>
    <dgm:pt modelId="{C1795962-CE3D-46BB-9B7F-29E1BB42118F}" type="pres">
      <dgm:prSet presAssocID="{649D4808-D020-4E70-9516-DABA4226CDF7}" presName="parentLin" presStyleCnt="0"/>
      <dgm:spPr/>
    </dgm:pt>
    <dgm:pt modelId="{7448807D-8788-47D2-957F-A6434BA265CA}" type="pres">
      <dgm:prSet presAssocID="{649D4808-D020-4E70-9516-DABA4226CDF7}" presName="parentLeftMargin" presStyleLbl="node1" presStyleIdx="0" presStyleCnt="1"/>
      <dgm:spPr/>
    </dgm:pt>
    <dgm:pt modelId="{978F68D2-2781-4109-8C4E-DB114950873E}" type="pres">
      <dgm:prSet presAssocID="{649D4808-D020-4E70-9516-DABA4226CDF7}" presName="parentText" presStyleLbl="node1" presStyleIdx="0" presStyleCnt="1">
        <dgm:presLayoutVars>
          <dgm:chMax val="0"/>
          <dgm:bulletEnabled val="1"/>
        </dgm:presLayoutVars>
      </dgm:prSet>
      <dgm:spPr/>
    </dgm:pt>
    <dgm:pt modelId="{F52BFBA5-52C6-4711-8319-315567110EDA}" type="pres">
      <dgm:prSet presAssocID="{649D4808-D020-4E70-9516-DABA4226CDF7}" presName="negativeSpace" presStyleCnt="0"/>
      <dgm:spPr/>
    </dgm:pt>
    <dgm:pt modelId="{E45D72D3-A00F-425C-9C2F-27118F1D9E8B}" type="pres">
      <dgm:prSet presAssocID="{649D4808-D020-4E70-9516-DABA4226CDF7}" presName="childText" presStyleLbl="conFgAcc1" presStyleIdx="0" presStyleCnt="1">
        <dgm:presLayoutVars>
          <dgm:bulletEnabled val="1"/>
        </dgm:presLayoutVars>
      </dgm:prSet>
      <dgm:spPr/>
    </dgm:pt>
  </dgm:ptLst>
  <dgm:cxnLst>
    <dgm:cxn modelId="{B2C30819-53A3-4EB2-976C-785345991E6F}" srcId="{649D4808-D020-4E70-9516-DABA4226CDF7}" destId="{A3D2BD1B-5335-4392-ABE7-D72ABA4B9CC1}" srcOrd="1" destOrd="0" parTransId="{AA9C993F-F20F-4107-B3EA-23AC7A6C6C5D}" sibTransId="{2F9409C2-2458-465D-B2AF-C1874C8A31FD}"/>
    <dgm:cxn modelId="{CFB03021-A837-4E88-A9D4-4CD7880ACDA5}" type="presOf" srcId="{518E214A-2494-4968-BB7D-1F7479B643DE}" destId="{E45D72D3-A00F-425C-9C2F-27118F1D9E8B}" srcOrd="0" destOrd="2" presId="urn:microsoft.com/office/officeart/2005/8/layout/list1"/>
    <dgm:cxn modelId="{A9F70032-B9CF-4FC3-8BBA-0DB7379D277F}" type="presOf" srcId="{649D4808-D020-4E70-9516-DABA4226CDF7}" destId="{7448807D-8788-47D2-957F-A6434BA265CA}" srcOrd="0" destOrd="0" presId="urn:microsoft.com/office/officeart/2005/8/layout/list1"/>
    <dgm:cxn modelId="{74865C36-DB5B-42A0-800A-717E86AC2168}" srcId="{649D4808-D020-4E70-9516-DABA4226CDF7}" destId="{009CC02C-0217-4557-BE1E-FEC294348935}" srcOrd="0" destOrd="0" parTransId="{73F6D019-C4BB-4F69-BA55-3848E9FC3C70}" sibTransId="{963FB128-4044-4AD8-83A8-10D1948C7997}"/>
    <dgm:cxn modelId="{AC0F5F36-9309-42C1-9485-58CB37E3C646}" type="presOf" srcId="{A3D2BD1B-5335-4392-ABE7-D72ABA4B9CC1}" destId="{E45D72D3-A00F-425C-9C2F-27118F1D9E8B}" srcOrd="0" destOrd="1" presId="urn:microsoft.com/office/officeart/2005/8/layout/list1"/>
    <dgm:cxn modelId="{519ED560-040C-42C9-B7B1-7BEFFB2C0C72}" type="presOf" srcId="{649D4808-D020-4E70-9516-DABA4226CDF7}" destId="{978F68D2-2781-4109-8C4E-DB114950873E}" srcOrd="1" destOrd="0" presId="urn:microsoft.com/office/officeart/2005/8/layout/list1"/>
    <dgm:cxn modelId="{89B97484-42B6-4DF9-8A26-4BEC6F1A4CB9}" type="presOf" srcId="{43879517-0BB7-4D03-8B91-66DAEB5A2815}" destId="{83D4C025-1F35-466D-A1DA-011704888B1C}" srcOrd="0" destOrd="0" presId="urn:microsoft.com/office/officeart/2005/8/layout/list1"/>
    <dgm:cxn modelId="{01E3668E-80CF-4B65-8A20-EF8ECE68A88A}" type="presOf" srcId="{009CC02C-0217-4557-BE1E-FEC294348935}" destId="{E45D72D3-A00F-425C-9C2F-27118F1D9E8B}" srcOrd="0" destOrd="0" presId="urn:microsoft.com/office/officeart/2005/8/layout/list1"/>
    <dgm:cxn modelId="{BB0E7190-FA00-4FFB-9D69-193B47940374}" srcId="{43879517-0BB7-4D03-8B91-66DAEB5A2815}" destId="{649D4808-D020-4E70-9516-DABA4226CDF7}" srcOrd="0" destOrd="0" parTransId="{1DCDCC40-8995-452D-9F85-48E7C57B5F2C}" sibTransId="{C90D3BB5-8CAA-4C94-BFE0-E8BA1CA76E22}"/>
    <dgm:cxn modelId="{41C2AD9B-7BC3-46B0-BD19-997AADFF1F85}" srcId="{649D4808-D020-4E70-9516-DABA4226CDF7}" destId="{518E214A-2494-4968-BB7D-1F7479B643DE}" srcOrd="2" destOrd="0" parTransId="{2E4E37C0-0EFA-40A6-A696-4D07550260F1}" sibTransId="{FC182870-1993-4331-BD3F-7F471AC7A148}"/>
    <dgm:cxn modelId="{FBBB4897-2531-4033-91AF-FA67AC6767AB}" type="presParOf" srcId="{83D4C025-1F35-466D-A1DA-011704888B1C}" destId="{C1795962-CE3D-46BB-9B7F-29E1BB42118F}" srcOrd="0" destOrd="0" presId="urn:microsoft.com/office/officeart/2005/8/layout/list1"/>
    <dgm:cxn modelId="{513BA93C-6CDD-437E-9092-6271D8F3C0E1}" type="presParOf" srcId="{C1795962-CE3D-46BB-9B7F-29E1BB42118F}" destId="{7448807D-8788-47D2-957F-A6434BA265CA}" srcOrd="0" destOrd="0" presId="urn:microsoft.com/office/officeart/2005/8/layout/list1"/>
    <dgm:cxn modelId="{C2BFA5F8-D637-425F-BD2E-E884735DE45E}" type="presParOf" srcId="{C1795962-CE3D-46BB-9B7F-29E1BB42118F}" destId="{978F68D2-2781-4109-8C4E-DB114950873E}" srcOrd="1" destOrd="0" presId="urn:microsoft.com/office/officeart/2005/8/layout/list1"/>
    <dgm:cxn modelId="{F88882C2-6D90-4EA8-B584-8655033046BE}" type="presParOf" srcId="{83D4C025-1F35-466D-A1DA-011704888B1C}" destId="{F52BFBA5-52C6-4711-8319-315567110EDA}" srcOrd="1" destOrd="0" presId="urn:microsoft.com/office/officeart/2005/8/layout/list1"/>
    <dgm:cxn modelId="{5B31A100-4954-47C5-9131-063E207573B8}" type="presParOf" srcId="{83D4C025-1F35-466D-A1DA-011704888B1C}" destId="{E45D72D3-A00F-425C-9C2F-27118F1D9E8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788C9-FC00-49EF-808A-2A59BEBAC572}">
      <dsp:nvSpPr>
        <dsp:cNvPr id="0" name=""/>
        <dsp:cNvSpPr/>
      </dsp:nvSpPr>
      <dsp:spPr>
        <a:xfrm>
          <a:off x="0" y="0"/>
          <a:ext cx="9237034" cy="720900"/>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8E6A8754-5B98-4106-AC71-68F6E6C182AA}">
      <dsp:nvSpPr>
        <dsp:cNvPr id="0" name=""/>
        <dsp:cNvSpPr/>
      </dsp:nvSpPr>
      <dsp:spPr>
        <a:xfrm>
          <a:off x="218072" y="162510"/>
          <a:ext cx="396495" cy="3964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3E076-4BBA-4616-B3F1-FAA83F1035AC}">
      <dsp:nvSpPr>
        <dsp:cNvPr id="0" name=""/>
        <dsp:cNvSpPr/>
      </dsp:nvSpPr>
      <dsp:spPr>
        <a:xfrm>
          <a:off x="832640" y="308"/>
          <a:ext cx="8404393" cy="72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95" tIns="76295" rIns="76295" bIns="76295" numCol="1" spcCol="1270" anchor="ctr" anchorCtr="0">
          <a:noAutofit/>
        </a:bodyPr>
        <a:lstStyle/>
        <a:p>
          <a:pPr marL="0" lvl="0" indent="0" algn="l" defTabSz="1111250">
            <a:lnSpc>
              <a:spcPct val="100000"/>
            </a:lnSpc>
            <a:spcBef>
              <a:spcPct val="0"/>
            </a:spcBef>
            <a:spcAft>
              <a:spcPct val="35000"/>
            </a:spcAft>
            <a:buNone/>
          </a:pPr>
          <a:r>
            <a:rPr lang="en-GB" sz="2500" b="0" kern="1200" dirty="0"/>
            <a:t>Title</a:t>
          </a:r>
          <a:r>
            <a:rPr lang="en-GB" sz="2500" b="1" kern="1200" dirty="0"/>
            <a:t>:</a:t>
          </a:r>
          <a:r>
            <a:rPr lang="en-GB" sz="2500" kern="1200" dirty="0"/>
            <a:t> Effective Crack Sealing for Road Maintenance</a:t>
          </a:r>
          <a:endParaRPr lang="en-US" sz="2500" kern="1200" dirty="0"/>
        </a:p>
      </dsp:txBody>
      <dsp:txXfrm>
        <a:off x="832640" y="308"/>
        <a:ext cx="8404393" cy="720900"/>
      </dsp:txXfrm>
    </dsp:sp>
    <dsp:sp modelId="{B8F28C62-18E4-46C6-9676-4EAA5FFD0CF3}">
      <dsp:nvSpPr>
        <dsp:cNvPr id="0" name=""/>
        <dsp:cNvSpPr/>
      </dsp:nvSpPr>
      <dsp:spPr>
        <a:xfrm>
          <a:off x="0" y="901433"/>
          <a:ext cx="9237034" cy="720900"/>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EDC9D1E7-F611-4D66-96A0-C5079ECFF57F}">
      <dsp:nvSpPr>
        <dsp:cNvPr id="0" name=""/>
        <dsp:cNvSpPr/>
      </dsp:nvSpPr>
      <dsp:spPr>
        <a:xfrm>
          <a:off x="218072" y="1063636"/>
          <a:ext cx="396495" cy="3964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71B82-4E1C-438D-9204-1D5B6401C151}">
      <dsp:nvSpPr>
        <dsp:cNvPr id="0" name=""/>
        <dsp:cNvSpPr/>
      </dsp:nvSpPr>
      <dsp:spPr>
        <a:xfrm>
          <a:off x="832640" y="901433"/>
          <a:ext cx="8404393" cy="72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95" tIns="76295" rIns="76295" bIns="76295" numCol="1" spcCol="1270" anchor="ctr" anchorCtr="0">
          <a:noAutofit/>
        </a:bodyPr>
        <a:lstStyle/>
        <a:p>
          <a:pPr marL="0" lvl="0" indent="0" algn="l" defTabSz="1111250">
            <a:lnSpc>
              <a:spcPct val="100000"/>
            </a:lnSpc>
            <a:spcBef>
              <a:spcPct val="0"/>
            </a:spcBef>
            <a:spcAft>
              <a:spcPct val="35000"/>
            </a:spcAft>
            <a:buNone/>
          </a:pPr>
          <a:r>
            <a:rPr lang="en-GB" sz="2500" kern="1200" dirty="0"/>
            <a:t>Presenter : Larusha Gramni</a:t>
          </a:r>
          <a:endParaRPr lang="en-US" sz="2500" kern="1200" dirty="0"/>
        </a:p>
      </dsp:txBody>
      <dsp:txXfrm>
        <a:off x="832640" y="901433"/>
        <a:ext cx="8404393" cy="720900"/>
      </dsp:txXfrm>
    </dsp:sp>
    <dsp:sp modelId="{6B9ABDF7-92B7-4660-A22C-6C13F0F55BE2}">
      <dsp:nvSpPr>
        <dsp:cNvPr id="0" name=""/>
        <dsp:cNvSpPr/>
      </dsp:nvSpPr>
      <dsp:spPr>
        <a:xfrm>
          <a:off x="0" y="1802559"/>
          <a:ext cx="9237034" cy="720900"/>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E1B413F4-3C42-405E-A9B7-D9F684F1222B}">
      <dsp:nvSpPr>
        <dsp:cNvPr id="0" name=""/>
        <dsp:cNvSpPr/>
      </dsp:nvSpPr>
      <dsp:spPr>
        <a:xfrm>
          <a:off x="218072" y="1964762"/>
          <a:ext cx="396495" cy="3964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186DE-9BDF-47B7-9E61-95A44B967BBF}">
      <dsp:nvSpPr>
        <dsp:cNvPr id="0" name=""/>
        <dsp:cNvSpPr/>
      </dsp:nvSpPr>
      <dsp:spPr>
        <a:xfrm>
          <a:off x="832640" y="1802559"/>
          <a:ext cx="8404393" cy="72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95" tIns="76295" rIns="76295" bIns="76295" numCol="1" spcCol="1270" anchor="ctr" anchorCtr="0">
          <a:noAutofit/>
        </a:bodyPr>
        <a:lstStyle/>
        <a:p>
          <a:pPr marL="0" lvl="0" indent="0" algn="l" defTabSz="1111250">
            <a:lnSpc>
              <a:spcPct val="100000"/>
            </a:lnSpc>
            <a:spcBef>
              <a:spcPct val="0"/>
            </a:spcBef>
            <a:spcAft>
              <a:spcPct val="35000"/>
            </a:spcAft>
            <a:buNone/>
          </a:pPr>
          <a:r>
            <a:rPr lang="en-GB" sz="2500" kern="1200" dirty="0"/>
            <a:t>Organisation : TOSAS </a:t>
          </a:r>
          <a:endParaRPr lang="en-US" sz="2500" kern="1200" dirty="0"/>
        </a:p>
      </dsp:txBody>
      <dsp:txXfrm>
        <a:off x="832640" y="1802559"/>
        <a:ext cx="8404393" cy="7209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248A1-18B3-4671-8743-664C750BC63A}">
      <dsp:nvSpPr>
        <dsp:cNvPr id="0" name=""/>
        <dsp:cNvSpPr/>
      </dsp:nvSpPr>
      <dsp:spPr>
        <a:xfrm>
          <a:off x="0" y="272870"/>
          <a:ext cx="9707918"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6268A-DBA0-48E2-9830-B070D602D923}">
      <dsp:nvSpPr>
        <dsp:cNvPr id="0" name=""/>
        <dsp:cNvSpPr/>
      </dsp:nvSpPr>
      <dsp:spPr>
        <a:xfrm>
          <a:off x="485395" y="7190"/>
          <a:ext cx="6795542" cy="5313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855" tIns="0" rIns="256855" bIns="0" numCol="1" spcCol="1270" anchor="ctr" anchorCtr="0">
          <a:noAutofit/>
        </a:bodyPr>
        <a:lstStyle/>
        <a:p>
          <a:pPr marL="0" lvl="0" indent="0" algn="l" defTabSz="800100">
            <a:lnSpc>
              <a:spcPct val="90000"/>
            </a:lnSpc>
            <a:spcBef>
              <a:spcPct val="0"/>
            </a:spcBef>
            <a:spcAft>
              <a:spcPct val="35000"/>
            </a:spcAft>
            <a:buNone/>
          </a:pPr>
          <a:r>
            <a:rPr lang="en-GB" sz="1800" b="1" kern="1200"/>
            <a:t>Conclusion</a:t>
          </a:r>
          <a:endParaRPr lang="en-US" sz="1800" kern="1200"/>
        </a:p>
      </dsp:txBody>
      <dsp:txXfrm>
        <a:off x="511334" y="33129"/>
        <a:ext cx="6743664" cy="479482"/>
      </dsp:txXfrm>
    </dsp:sp>
    <dsp:sp modelId="{865268CC-1EEB-4C82-A7AE-EA59D8116765}">
      <dsp:nvSpPr>
        <dsp:cNvPr id="0" name=""/>
        <dsp:cNvSpPr/>
      </dsp:nvSpPr>
      <dsp:spPr>
        <a:xfrm>
          <a:off x="0" y="1089350"/>
          <a:ext cx="9707918"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3442" tIns="374904" rIns="75344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Importance of crack sealing</a:t>
          </a:r>
          <a:endParaRPr lang="en-US" sz="1800" kern="1200" dirty="0"/>
        </a:p>
        <a:p>
          <a:pPr marL="171450" lvl="1" indent="-171450" algn="l" defTabSz="800100">
            <a:lnSpc>
              <a:spcPct val="90000"/>
            </a:lnSpc>
            <a:spcBef>
              <a:spcPct val="0"/>
            </a:spcBef>
            <a:spcAft>
              <a:spcPct val="15000"/>
            </a:spcAft>
            <a:buChar char="•"/>
          </a:pPr>
          <a:r>
            <a:rPr lang="en-GB" sz="1800" kern="1200" dirty="0"/>
            <a:t>Key characteristics of suitable materials</a:t>
          </a:r>
          <a:endParaRPr lang="en-US" sz="1800" kern="1200" dirty="0"/>
        </a:p>
        <a:p>
          <a:pPr marL="171450" lvl="1" indent="-171450" algn="l" defTabSz="800100">
            <a:lnSpc>
              <a:spcPct val="90000"/>
            </a:lnSpc>
            <a:spcBef>
              <a:spcPct val="0"/>
            </a:spcBef>
            <a:spcAft>
              <a:spcPct val="15000"/>
            </a:spcAft>
            <a:buChar char="•"/>
          </a:pPr>
          <a:r>
            <a:rPr lang="en-GB" sz="1800" kern="1200" dirty="0"/>
            <a:t>Benefits of proper application</a:t>
          </a:r>
          <a:endParaRPr lang="en-US" sz="1800" kern="1200" dirty="0"/>
        </a:p>
      </dsp:txBody>
      <dsp:txXfrm>
        <a:off x="0" y="1089350"/>
        <a:ext cx="9707918" cy="1360800"/>
      </dsp:txXfrm>
    </dsp:sp>
    <dsp:sp modelId="{E34534C3-4602-4688-97E0-E0D3646B9DA5}">
      <dsp:nvSpPr>
        <dsp:cNvPr id="0" name=""/>
        <dsp:cNvSpPr/>
      </dsp:nvSpPr>
      <dsp:spPr>
        <a:xfrm>
          <a:off x="485395" y="823670"/>
          <a:ext cx="6795542" cy="5313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855" tIns="0" rIns="256855" bIns="0" numCol="1" spcCol="1270" anchor="ctr" anchorCtr="0">
          <a:noAutofit/>
        </a:bodyPr>
        <a:lstStyle/>
        <a:p>
          <a:pPr marL="0" lvl="0" indent="0" algn="l" defTabSz="800100">
            <a:lnSpc>
              <a:spcPct val="90000"/>
            </a:lnSpc>
            <a:spcBef>
              <a:spcPct val="0"/>
            </a:spcBef>
            <a:spcAft>
              <a:spcPct val="35000"/>
            </a:spcAft>
            <a:buNone/>
          </a:pPr>
          <a:r>
            <a:rPr lang="en-GB" sz="1800" b="1" kern="1200"/>
            <a:t>Summary of Key Points:</a:t>
          </a:r>
          <a:endParaRPr lang="en-US" sz="1800" kern="1200"/>
        </a:p>
      </dsp:txBody>
      <dsp:txXfrm>
        <a:off x="511334" y="849609"/>
        <a:ext cx="6743664" cy="479482"/>
      </dsp:txXfrm>
    </dsp:sp>
    <dsp:sp modelId="{E0823AE9-05EA-4FEF-9E5E-B002C20881C8}">
      <dsp:nvSpPr>
        <dsp:cNvPr id="0" name=""/>
        <dsp:cNvSpPr/>
      </dsp:nvSpPr>
      <dsp:spPr>
        <a:xfrm>
          <a:off x="0" y="2813030"/>
          <a:ext cx="9707918" cy="765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3442" tIns="374904" rIns="75344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The need for regular maintenance and proactive crack treatment</a:t>
          </a:r>
          <a:endParaRPr lang="en-US" sz="1800" kern="1200" dirty="0"/>
        </a:p>
      </dsp:txBody>
      <dsp:txXfrm>
        <a:off x="0" y="2813030"/>
        <a:ext cx="9707918" cy="765450"/>
      </dsp:txXfrm>
    </dsp:sp>
    <dsp:sp modelId="{78DCBF82-5A8C-4E4E-87E9-996EA9D4AC8C}">
      <dsp:nvSpPr>
        <dsp:cNvPr id="0" name=""/>
        <dsp:cNvSpPr/>
      </dsp:nvSpPr>
      <dsp:spPr>
        <a:xfrm>
          <a:off x="485395" y="2547350"/>
          <a:ext cx="6795542" cy="5313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855" tIns="0" rIns="256855" bIns="0" numCol="1" spcCol="1270" anchor="ctr" anchorCtr="0">
          <a:noAutofit/>
        </a:bodyPr>
        <a:lstStyle/>
        <a:p>
          <a:pPr marL="0" lvl="0" indent="0" algn="l" defTabSz="800100">
            <a:lnSpc>
              <a:spcPct val="90000"/>
            </a:lnSpc>
            <a:spcBef>
              <a:spcPct val="0"/>
            </a:spcBef>
            <a:spcAft>
              <a:spcPct val="35000"/>
            </a:spcAft>
            <a:buNone/>
          </a:pPr>
          <a:r>
            <a:rPr lang="en-GB" sz="1800" b="1" kern="1200"/>
            <a:t>Call to Action:</a:t>
          </a:r>
          <a:endParaRPr lang="en-US" sz="1800" kern="1200"/>
        </a:p>
      </dsp:txBody>
      <dsp:txXfrm>
        <a:off x="511334" y="2573289"/>
        <a:ext cx="674366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FD004-F0F5-4941-A2CE-A26326355569}">
      <dsp:nvSpPr>
        <dsp:cNvPr id="0" name=""/>
        <dsp:cNvSpPr/>
      </dsp:nvSpPr>
      <dsp:spPr>
        <a:xfrm>
          <a:off x="0" y="260170"/>
          <a:ext cx="881758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449F5A-CE78-498F-990F-17DD49848BE9}">
      <dsp:nvSpPr>
        <dsp:cNvPr id="0" name=""/>
        <dsp:cNvSpPr/>
      </dsp:nvSpPr>
      <dsp:spPr>
        <a:xfrm>
          <a:off x="440879" y="9250"/>
          <a:ext cx="6172306" cy="5018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298" tIns="0" rIns="233298" bIns="0" numCol="1" spcCol="1270" anchor="ctr" anchorCtr="0">
          <a:noAutofit/>
        </a:bodyPr>
        <a:lstStyle/>
        <a:p>
          <a:pPr marL="0" lvl="0" indent="0" algn="l" defTabSz="755650">
            <a:lnSpc>
              <a:spcPct val="90000"/>
            </a:lnSpc>
            <a:spcBef>
              <a:spcPct val="0"/>
            </a:spcBef>
            <a:spcAft>
              <a:spcPct val="35000"/>
            </a:spcAft>
            <a:buNone/>
          </a:pPr>
          <a:r>
            <a:rPr lang="en-GB" sz="1700" b="1" kern="1200"/>
            <a:t>Crack Sealing Procedures</a:t>
          </a:r>
          <a:endParaRPr lang="en-US" sz="1700" kern="1200"/>
        </a:p>
      </dsp:txBody>
      <dsp:txXfrm>
        <a:off x="465377" y="33748"/>
        <a:ext cx="6123310" cy="452844"/>
      </dsp:txXfrm>
    </dsp:sp>
    <dsp:sp modelId="{2E375FD5-4C22-4397-B7B3-1CF535806488}">
      <dsp:nvSpPr>
        <dsp:cNvPr id="0" name=""/>
        <dsp:cNvSpPr/>
      </dsp:nvSpPr>
      <dsp:spPr>
        <a:xfrm>
          <a:off x="0" y="1031290"/>
          <a:ext cx="881758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23A49F-9410-41EB-A644-83EC07158CE9}">
      <dsp:nvSpPr>
        <dsp:cNvPr id="0" name=""/>
        <dsp:cNvSpPr/>
      </dsp:nvSpPr>
      <dsp:spPr>
        <a:xfrm>
          <a:off x="440879" y="780370"/>
          <a:ext cx="6172306" cy="5018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298" tIns="0" rIns="233298" bIns="0" numCol="1" spcCol="1270" anchor="ctr" anchorCtr="0">
          <a:noAutofit/>
        </a:bodyPr>
        <a:lstStyle/>
        <a:p>
          <a:pPr marL="0" lvl="0" indent="0" algn="l" defTabSz="755650">
            <a:lnSpc>
              <a:spcPct val="90000"/>
            </a:lnSpc>
            <a:spcBef>
              <a:spcPct val="0"/>
            </a:spcBef>
            <a:spcAft>
              <a:spcPct val="35000"/>
            </a:spcAft>
            <a:buNone/>
          </a:pPr>
          <a:r>
            <a:rPr lang="en-GB" sz="1700" b="1" kern="1200" dirty="0"/>
            <a:t> Crack Assessment</a:t>
          </a:r>
          <a:endParaRPr lang="en-US" sz="1700" kern="1200" dirty="0"/>
        </a:p>
      </dsp:txBody>
      <dsp:txXfrm>
        <a:off x="465377" y="804868"/>
        <a:ext cx="6123310" cy="452844"/>
      </dsp:txXfrm>
    </dsp:sp>
    <dsp:sp modelId="{582CABA3-AA55-4636-8158-BB129A449CBB}">
      <dsp:nvSpPr>
        <dsp:cNvPr id="0" name=""/>
        <dsp:cNvSpPr/>
      </dsp:nvSpPr>
      <dsp:spPr>
        <a:xfrm>
          <a:off x="0" y="1802410"/>
          <a:ext cx="8817580" cy="1552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4342" tIns="354076" rIns="684342"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t>Cracks 0-1mm</a:t>
          </a:r>
          <a:endParaRPr lang="en-US" sz="1700" kern="1200" dirty="0"/>
        </a:p>
        <a:p>
          <a:pPr marL="171450" lvl="1" indent="-171450" algn="l" defTabSz="755650">
            <a:lnSpc>
              <a:spcPct val="90000"/>
            </a:lnSpc>
            <a:spcBef>
              <a:spcPct val="0"/>
            </a:spcBef>
            <a:spcAft>
              <a:spcPct val="15000"/>
            </a:spcAft>
            <a:buChar char="•"/>
          </a:pPr>
          <a:r>
            <a:rPr lang="en-GB" sz="1700" kern="1200" dirty="0"/>
            <a:t>Cracks 0-3mm</a:t>
          </a:r>
          <a:endParaRPr lang="en-US" sz="1700" kern="1200" dirty="0"/>
        </a:p>
        <a:p>
          <a:pPr marL="171450" lvl="1" indent="-171450" algn="l" defTabSz="755650">
            <a:lnSpc>
              <a:spcPct val="90000"/>
            </a:lnSpc>
            <a:spcBef>
              <a:spcPct val="0"/>
            </a:spcBef>
            <a:spcAft>
              <a:spcPct val="15000"/>
            </a:spcAft>
            <a:buChar char="•"/>
          </a:pPr>
          <a:r>
            <a:rPr lang="en-US" sz="1700" kern="1200" dirty="0"/>
            <a:t>Cracks 2-4mm</a:t>
          </a:r>
        </a:p>
        <a:p>
          <a:pPr marL="171450" lvl="1" indent="-171450" algn="l" defTabSz="755650">
            <a:lnSpc>
              <a:spcPct val="90000"/>
            </a:lnSpc>
            <a:spcBef>
              <a:spcPct val="0"/>
            </a:spcBef>
            <a:spcAft>
              <a:spcPct val="15000"/>
            </a:spcAft>
            <a:buChar char="•"/>
          </a:pPr>
          <a:r>
            <a:rPr lang="en-GB" sz="1700" kern="1200" dirty="0"/>
            <a:t>Cracks &gt;5mm</a:t>
          </a:r>
          <a:endParaRPr lang="en-US" sz="1700" kern="1200" dirty="0"/>
        </a:p>
      </dsp:txBody>
      <dsp:txXfrm>
        <a:off x="0" y="1802410"/>
        <a:ext cx="8817580" cy="1552950"/>
      </dsp:txXfrm>
    </dsp:sp>
    <dsp:sp modelId="{C57B82A8-8F4D-446F-AED7-FA0A9A46794B}">
      <dsp:nvSpPr>
        <dsp:cNvPr id="0" name=""/>
        <dsp:cNvSpPr/>
      </dsp:nvSpPr>
      <dsp:spPr>
        <a:xfrm>
          <a:off x="440879" y="1551490"/>
          <a:ext cx="6172306" cy="5018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298" tIns="0" rIns="233298" bIns="0" numCol="1" spcCol="1270" anchor="ctr" anchorCtr="0">
          <a:noAutofit/>
        </a:bodyPr>
        <a:lstStyle/>
        <a:p>
          <a:pPr marL="0" lvl="0" indent="0" algn="l" defTabSz="755650">
            <a:lnSpc>
              <a:spcPct val="90000"/>
            </a:lnSpc>
            <a:spcBef>
              <a:spcPct val="0"/>
            </a:spcBef>
            <a:spcAft>
              <a:spcPct val="35000"/>
            </a:spcAft>
            <a:buNone/>
          </a:pPr>
          <a:r>
            <a:rPr lang="en-GB" sz="1700" b="1" kern="1200" dirty="0"/>
            <a:t>Evaluate Crack Widths and Severity:</a:t>
          </a:r>
          <a:endParaRPr lang="en-US" sz="1700" kern="1200" dirty="0"/>
        </a:p>
      </dsp:txBody>
      <dsp:txXfrm>
        <a:off x="465377" y="1575988"/>
        <a:ext cx="6123310" cy="452844"/>
      </dsp:txXfrm>
    </dsp:sp>
    <dsp:sp modelId="{D8987265-5065-49E5-AFB2-75CCDD6883E3}">
      <dsp:nvSpPr>
        <dsp:cNvPr id="0" name=""/>
        <dsp:cNvSpPr/>
      </dsp:nvSpPr>
      <dsp:spPr>
        <a:xfrm>
          <a:off x="0" y="3698081"/>
          <a:ext cx="881758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7377F1-70FA-42ED-BD9B-7C94097F7616}">
      <dsp:nvSpPr>
        <dsp:cNvPr id="0" name=""/>
        <dsp:cNvSpPr/>
      </dsp:nvSpPr>
      <dsp:spPr>
        <a:xfrm>
          <a:off x="440879" y="3447161"/>
          <a:ext cx="6172306" cy="5018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298" tIns="0" rIns="233298" bIns="0" numCol="1" spcCol="1270" anchor="ctr" anchorCtr="0">
          <a:noAutofit/>
        </a:bodyPr>
        <a:lstStyle/>
        <a:p>
          <a:pPr marL="0" lvl="0" indent="0" algn="l" defTabSz="755650">
            <a:lnSpc>
              <a:spcPct val="90000"/>
            </a:lnSpc>
            <a:spcBef>
              <a:spcPct val="0"/>
            </a:spcBef>
            <a:spcAft>
              <a:spcPct val="35000"/>
            </a:spcAft>
            <a:buNone/>
          </a:pPr>
          <a:r>
            <a:rPr lang="en-GB" sz="1700" b="1" kern="1200" dirty="0"/>
            <a:t>Crack Sealant Selection</a:t>
          </a:r>
          <a:endParaRPr lang="en-US" sz="1700" kern="1200" dirty="0"/>
        </a:p>
      </dsp:txBody>
      <dsp:txXfrm>
        <a:off x="465377" y="3471659"/>
        <a:ext cx="6123310" cy="452844"/>
      </dsp:txXfrm>
    </dsp:sp>
    <dsp:sp modelId="{49B769F4-4B32-44AB-B127-DE931978F147}">
      <dsp:nvSpPr>
        <dsp:cNvPr id="0" name=""/>
        <dsp:cNvSpPr/>
      </dsp:nvSpPr>
      <dsp:spPr>
        <a:xfrm>
          <a:off x="0" y="4469201"/>
          <a:ext cx="881758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4342" tIns="354076" rIns="684342" bIns="120904"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dsp:txBody>
      <dsp:txXfrm>
        <a:off x="0" y="4469201"/>
        <a:ext cx="8817580" cy="428400"/>
      </dsp:txXfrm>
    </dsp:sp>
    <dsp:sp modelId="{17115FA4-15D9-4B12-B920-A54A18A9C055}">
      <dsp:nvSpPr>
        <dsp:cNvPr id="0" name=""/>
        <dsp:cNvSpPr/>
      </dsp:nvSpPr>
      <dsp:spPr>
        <a:xfrm>
          <a:off x="440879" y="4218281"/>
          <a:ext cx="6172306" cy="5018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298" tIns="0" rIns="233298" bIns="0" numCol="1" spcCol="1270" anchor="ctr" anchorCtr="0">
          <a:noAutofit/>
        </a:bodyPr>
        <a:lstStyle/>
        <a:p>
          <a:pPr marL="0" lvl="0" indent="0" algn="l" defTabSz="755650">
            <a:lnSpc>
              <a:spcPct val="90000"/>
            </a:lnSpc>
            <a:spcBef>
              <a:spcPct val="0"/>
            </a:spcBef>
            <a:spcAft>
              <a:spcPct val="35000"/>
            </a:spcAft>
            <a:buNone/>
          </a:pPr>
          <a:r>
            <a:rPr lang="en-US" sz="1700" b="1" kern="1200" dirty="0"/>
            <a:t>Application </a:t>
          </a:r>
        </a:p>
      </dsp:txBody>
      <dsp:txXfrm>
        <a:off x="465377" y="4242779"/>
        <a:ext cx="6123310" cy="452844"/>
      </dsp:txXfrm>
    </dsp:sp>
    <dsp:sp modelId="{99D29351-28A9-4DFD-BA49-DE227798EE1D}">
      <dsp:nvSpPr>
        <dsp:cNvPr id="0" name=""/>
        <dsp:cNvSpPr/>
      </dsp:nvSpPr>
      <dsp:spPr>
        <a:xfrm>
          <a:off x="0" y="5240321"/>
          <a:ext cx="881758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4342" tIns="354076" rIns="684342" bIns="120904"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dsp:txBody>
      <dsp:txXfrm>
        <a:off x="0" y="5240321"/>
        <a:ext cx="8817580" cy="428400"/>
      </dsp:txXfrm>
    </dsp:sp>
    <dsp:sp modelId="{02E25FF4-ABF0-4C52-A396-1E1BA317DD07}">
      <dsp:nvSpPr>
        <dsp:cNvPr id="0" name=""/>
        <dsp:cNvSpPr/>
      </dsp:nvSpPr>
      <dsp:spPr>
        <a:xfrm>
          <a:off x="440879" y="4989401"/>
          <a:ext cx="6172306" cy="5018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298" tIns="0" rIns="233298" bIns="0" numCol="1" spcCol="1270" anchor="ctr" anchorCtr="0">
          <a:noAutofit/>
        </a:bodyPr>
        <a:lstStyle/>
        <a:p>
          <a:pPr marL="0" lvl="0" indent="0" algn="l" defTabSz="755650">
            <a:lnSpc>
              <a:spcPct val="90000"/>
            </a:lnSpc>
            <a:spcBef>
              <a:spcPct val="0"/>
            </a:spcBef>
            <a:spcAft>
              <a:spcPct val="35000"/>
            </a:spcAft>
            <a:buNone/>
          </a:pPr>
          <a:r>
            <a:rPr lang="en-US" sz="1700" b="1" kern="1200" dirty="0"/>
            <a:t>Conclusion</a:t>
          </a:r>
        </a:p>
      </dsp:txBody>
      <dsp:txXfrm>
        <a:off x="465377" y="5013899"/>
        <a:ext cx="6123310"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D72D3-A00F-425C-9C2F-27118F1D9E8B}">
      <dsp:nvSpPr>
        <dsp:cNvPr id="0" name=""/>
        <dsp:cNvSpPr/>
      </dsp:nvSpPr>
      <dsp:spPr>
        <a:xfrm>
          <a:off x="0" y="410384"/>
          <a:ext cx="6253721" cy="2211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5358" tIns="541528" rIns="485358"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Crack sealing is the process of applying a bituminous sealant to cracks in the pavement to prevent water and debris from entering.</a:t>
          </a:r>
          <a:endParaRPr lang="en-US" sz="2600" kern="1200" dirty="0"/>
        </a:p>
      </dsp:txBody>
      <dsp:txXfrm>
        <a:off x="0" y="410384"/>
        <a:ext cx="6253721" cy="2211300"/>
      </dsp:txXfrm>
    </dsp:sp>
    <dsp:sp modelId="{978F68D2-2781-4109-8C4E-DB114950873E}">
      <dsp:nvSpPr>
        <dsp:cNvPr id="0" name=""/>
        <dsp:cNvSpPr/>
      </dsp:nvSpPr>
      <dsp:spPr>
        <a:xfrm>
          <a:off x="312686" y="26624"/>
          <a:ext cx="4377605"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463" tIns="0" rIns="165463" bIns="0" numCol="1" spcCol="1270" anchor="ctr" anchorCtr="0">
          <a:noAutofit/>
        </a:bodyPr>
        <a:lstStyle/>
        <a:p>
          <a:pPr marL="0" lvl="0" indent="0" algn="l" defTabSz="1155700">
            <a:lnSpc>
              <a:spcPct val="90000"/>
            </a:lnSpc>
            <a:spcBef>
              <a:spcPct val="0"/>
            </a:spcBef>
            <a:spcAft>
              <a:spcPct val="35000"/>
            </a:spcAft>
            <a:buNone/>
          </a:pPr>
          <a:r>
            <a:rPr lang="en-GB" sz="2600" b="1" kern="1200"/>
            <a:t>Definition:</a:t>
          </a:r>
          <a:endParaRPr lang="en-US" sz="2600" kern="1200"/>
        </a:p>
      </dsp:txBody>
      <dsp:txXfrm>
        <a:off x="350153" y="64091"/>
        <a:ext cx="4302671" cy="692586"/>
      </dsp:txXfrm>
    </dsp:sp>
    <dsp:sp modelId="{C2EF863B-043C-4213-8F87-9BD0C4D0320B}">
      <dsp:nvSpPr>
        <dsp:cNvPr id="0" name=""/>
        <dsp:cNvSpPr/>
      </dsp:nvSpPr>
      <dsp:spPr>
        <a:xfrm>
          <a:off x="0" y="3145844"/>
          <a:ext cx="6253721" cy="18837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5358" tIns="541528" rIns="485358"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Maintain and extend the lifespan of the roads</a:t>
          </a:r>
          <a:endParaRPr lang="en-US" sz="2600" kern="1200" dirty="0"/>
        </a:p>
        <a:p>
          <a:pPr marL="228600" lvl="1" indent="-228600" algn="l" defTabSz="1155700">
            <a:lnSpc>
              <a:spcPct val="90000"/>
            </a:lnSpc>
            <a:spcBef>
              <a:spcPct val="0"/>
            </a:spcBef>
            <a:spcAft>
              <a:spcPct val="15000"/>
            </a:spcAft>
            <a:buChar char="•"/>
          </a:pPr>
          <a:r>
            <a:rPr lang="en-GB" sz="2600" kern="1200"/>
            <a:t>Cost-effective maintenance strategy</a:t>
          </a:r>
          <a:endParaRPr lang="en-US" sz="2600" kern="1200"/>
        </a:p>
      </dsp:txBody>
      <dsp:txXfrm>
        <a:off x="0" y="3145844"/>
        <a:ext cx="6253721" cy="1883700"/>
      </dsp:txXfrm>
    </dsp:sp>
    <dsp:sp modelId="{18E65D49-1042-4789-8E92-464D0C7E696E}">
      <dsp:nvSpPr>
        <dsp:cNvPr id="0" name=""/>
        <dsp:cNvSpPr/>
      </dsp:nvSpPr>
      <dsp:spPr>
        <a:xfrm>
          <a:off x="312686" y="2762084"/>
          <a:ext cx="4377605"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463" tIns="0" rIns="165463" bIns="0" numCol="1" spcCol="1270" anchor="ctr" anchorCtr="0">
          <a:noAutofit/>
        </a:bodyPr>
        <a:lstStyle/>
        <a:p>
          <a:pPr marL="0" lvl="0" indent="0" algn="l" defTabSz="1155700">
            <a:lnSpc>
              <a:spcPct val="90000"/>
            </a:lnSpc>
            <a:spcBef>
              <a:spcPct val="0"/>
            </a:spcBef>
            <a:spcAft>
              <a:spcPct val="35000"/>
            </a:spcAft>
            <a:buNone/>
          </a:pPr>
          <a:r>
            <a:rPr lang="en-GB" sz="2600" b="1" kern="1200"/>
            <a:t>Why It Matters:</a:t>
          </a:r>
          <a:endParaRPr lang="en-US" sz="2600" kern="1200"/>
        </a:p>
      </dsp:txBody>
      <dsp:txXfrm>
        <a:off x="350153" y="2799551"/>
        <a:ext cx="4302671"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7469B-4E65-43E8-95DE-6A9B4C675D4A}">
      <dsp:nvSpPr>
        <dsp:cNvPr id="0" name=""/>
        <dsp:cNvSpPr/>
      </dsp:nvSpPr>
      <dsp:spPr>
        <a:xfrm>
          <a:off x="3653" y="179397"/>
          <a:ext cx="2012394" cy="80495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i="0" kern="1200" baseline="0" dirty="0"/>
            <a:t>Cracks in Pavement</a:t>
          </a:r>
          <a:endParaRPr lang="en-US" sz="2000" kern="1200" dirty="0"/>
        </a:p>
      </dsp:txBody>
      <dsp:txXfrm>
        <a:off x="406132" y="179397"/>
        <a:ext cx="1207437" cy="804957"/>
      </dsp:txXfrm>
    </dsp:sp>
    <dsp:sp modelId="{967E1AAC-635C-4814-81FA-3DFA179E56D6}">
      <dsp:nvSpPr>
        <dsp:cNvPr id="0" name=""/>
        <dsp:cNvSpPr/>
      </dsp:nvSpPr>
      <dsp:spPr>
        <a:xfrm>
          <a:off x="1800048" y="179397"/>
          <a:ext cx="2012394" cy="804957"/>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t>Common Types:</a:t>
          </a:r>
          <a:endParaRPr lang="en-US" sz="2000" kern="1200" dirty="0"/>
        </a:p>
      </dsp:txBody>
      <dsp:txXfrm>
        <a:off x="2202527" y="179397"/>
        <a:ext cx="1207437" cy="804957"/>
      </dsp:txXfrm>
    </dsp:sp>
    <dsp:sp modelId="{6BDC146C-83A7-4E57-A1D4-0EAC2EE2F438}">
      <dsp:nvSpPr>
        <dsp:cNvPr id="0" name=""/>
        <dsp:cNvSpPr/>
      </dsp:nvSpPr>
      <dsp:spPr>
        <a:xfrm>
          <a:off x="1800048" y="1084975"/>
          <a:ext cx="1609915" cy="24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Transverse Cracks</a:t>
          </a:r>
          <a:endParaRPr lang="en-US" sz="2000" kern="1200" dirty="0"/>
        </a:p>
        <a:p>
          <a:pPr marL="228600" lvl="1" indent="-228600" algn="l" defTabSz="889000">
            <a:lnSpc>
              <a:spcPct val="90000"/>
            </a:lnSpc>
            <a:spcBef>
              <a:spcPct val="0"/>
            </a:spcBef>
            <a:spcAft>
              <a:spcPct val="15000"/>
            </a:spcAft>
            <a:buChar char="•"/>
          </a:pPr>
          <a:r>
            <a:rPr lang="en-GB" sz="2000" kern="1200" dirty="0"/>
            <a:t>Longitudinal Cracks</a:t>
          </a:r>
          <a:endParaRPr lang="en-US" sz="2000" kern="1200" dirty="0"/>
        </a:p>
        <a:p>
          <a:pPr marL="228600" lvl="1" indent="-228600" algn="l" defTabSz="889000">
            <a:lnSpc>
              <a:spcPct val="90000"/>
            </a:lnSpc>
            <a:spcBef>
              <a:spcPct val="0"/>
            </a:spcBef>
            <a:spcAft>
              <a:spcPct val="15000"/>
            </a:spcAft>
            <a:buChar char="•"/>
          </a:pPr>
          <a:r>
            <a:rPr lang="en-GB" sz="2000" kern="1200" dirty="0"/>
            <a:t>Block Cracks</a:t>
          </a:r>
          <a:endParaRPr lang="en-US" sz="2000" kern="1200" dirty="0"/>
        </a:p>
        <a:p>
          <a:pPr marL="228600" lvl="1" indent="-228600" algn="l" defTabSz="889000">
            <a:lnSpc>
              <a:spcPct val="90000"/>
            </a:lnSpc>
            <a:spcBef>
              <a:spcPct val="0"/>
            </a:spcBef>
            <a:spcAft>
              <a:spcPct val="15000"/>
            </a:spcAft>
            <a:buChar char="•"/>
          </a:pPr>
          <a:r>
            <a:rPr lang="en-GB" sz="2000" kern="1200"/>
            <a:t>Edge Cracks</a:t>
          </a:r>
          <a:endParaRPr lang="en-US" sz="2000" kern="1200"/>
        </a:p>
        <a:p>
          <a:pPr marL="228600" lvl="1" indent="-228600" algn="l" defTabSz="889000">
            <a:lnSpc>
              <a:spcPct val="90000"/>
            </a:lnSpc>
            <a:spcBef>
              <a:spcPct val="0"/>
            </a:spcBef>
            <a:spcAft>
              <a:spcPct val="15000"/>
            </a:spcAft>
            <a:buChar char="•"/>
          </a:pPr>
          <a:r>
            <a:rPr lang="en-GB" sz="2000" kern="1200" dirty="0"/>
            <a:t>Reflective Cracks</a:t>
          </a:r>
          <a:endParaRPr lang="en-US" sz="2000" kern="1200" dirty="0"/>
        </a:p>
      </dsp:txBody>
      <dsp:txXfrm>
        <a:off x="1800048" y="1084975"/>
        <a:ext cx="1609915" cy="243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EA1F5-D23F-48CB-9BEF-41E9867C2D2D}">
      <dsp:nvSpPr>
        <dsp:cNvPr id="0" name=""/>
        <dsp:cNvSpPr/>
      </dsp:nvSpPr>
      <dsp:spPr>
        <a:xfrm>
          <a:off x="2538" y="4201"/>
          <a:ext cx="3401230" cy="1134000"/>
        </a:xfrm>
        <a:prstGeom prst="chevron">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1" kern="1200">
              <a:latin typeface="Calibri"/>
            </a:rPr>
            <a:t>TYPES OF CRACK SEALANT </a:t>
          </a:r>
          <a:endParaRPr lang="en-US" sz="2100" kern="1200"/>
        </a:p>
      </dsp:txBody>
      <dsp:txXfrm>
        <a:off x="569538" y="4201"/>
        <a:ext cx="2267230" cy="1134000"/>
      </dsp:txXfrm>
    </dsp:sp>
    <dsp:sp modelId="{18F1620E-D63A-4056-A73E-404EAB3662A4}">
      <dsp:nvSpPr>
        <dsp:cNvPr id="0" name=""/>
        <dsp:cNvSpPr/>
      </dsp:nvSpPr>
      <dsp:spPr>
        <a:xfrm>
          <a:off x="3541116" y="4201"/>
          <a:ext cx="3401230" cy="1134000"/>
        </a:xfrm>
        <a:prstGeom prst="chevron">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FOR PREVENTATIVE MAINTAINACE </a:t>
          </a:r>
        </a:p>
      </dsp:txBody>
      <dsp:txXfrm>
        <a:off x="4108116" y="4201"/>
        <a:ext cx="2267230" cy="1134000"/>
      </dsp:txXfrm>
    </dsp:sp>
    <dsp:sp modelId="{F932236A-3346-480E-BD7A-20EE4870B0C2}">
      <dsp:nvSpPr>
        <dsp:cNvPr id="0" name=""/>
        <dsp:cNvSpPr/>
      </dsp:nvSpPr>
      <dsp:spPr>
        <a:xfrm>
          <a:off x="3187769" y="1279951"/>
          <a:ext cx="3427678" cy="5045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0" algn="l" defTabSz="1022350">
            <a:lnSpc>
              <a:spcPct val="90000"/>
            </a:lnSpc>
            <a:spcBef>
              <a:spcPct val="0"/>
            </a:spcBef>
            <a:spcAft>
              <a:spcPct val="15000"/>
            </a:spcAft>
            <a:buNone/>
          </a:pPr>
          <a:r>
            <a:rPr lang="en-ZA" sz="2100" b="1" kern="1200" dirty="0"/>
            <a:t>Cold applied</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ZA" sz="2100" b="1" kern="1200" dirty="0"/>
            <a:t>     Fog Seal</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ZA" sz="2100" b="1" kern="1200" dirty="0"/>
            <a:t>     SS 60 with 8% SBR Latex</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ZA" sz="2100" b="1" kern="1200" dirty="0"/>
            <a:t>     CC-E1 - SBR Latex</a:t>
          </a:r>
        </a:p>
        <a:p>
          <a:pPr marL="228600" lvl="1" indent="0" algn="l" defTabSz="1022350">
            <a:lnSpc>
              <a:spcPct val="90000"/>
            </a:lnSpc>
            <a:spcBef>
              <a:spcPct val="0"/>
            </a:spcBef>
            <a:spcAft>
              <a:spcPct val="15000"/>
            </a:spcAft>
            <a:buChar char="•"/>
          </a:pPr>
          <a:endParaRPr lang="en-ZA" sz="2100" b="1" kern="1200" dirty="0"/>
        </a:p>
        <a:p>
          <a:pPr marL="228600" lvl="1" indent="0" algn="l" defTabSz="1022350">
            <a:lnSpc>
              <a:spcPct val="90000"/>
            </a:lnSpc>
            <a:spcBef>
              <a:spcPct val="0"/>
            </a:spcBef>
            <a:spcAft>
              <a:spcPct val="15000"/>
            </a:spcAft>
            <a:buChar char="•"/>
          </a:pPr>
          <a:endParaRPr lang="en-ZA" sz="2100" b="1" kern="1200" dirty="0"/>
        </a:p>
        <a:p>
          <a:pPr marL="228600" lvl="1" indent="0" algn="l" defTabSz="1022350">
            <a:lnSpc>
              <a:spcPct val="90000"/>
            </a:lnSpc>
            <a:spcBef>
              <a:spcPct val="0"/>
            </a:spcBef>
            <a:spcAft>
              <a:spcPct val="15000"/>
            </a:spcAft>
            <a:buNone/>
          </a:pPr>
          <a:r>
            <a:rPr lang="en-ZA" sz="2100" b="1" kern="1200" dirty="0"/>
            <a:t> Hot applied</a:t>
          </a:r>
        </a:p>
        <a:p>
          <a:pPr marL="0" lvl="1" indent="0" algn="l" defTabSz="1022350">
            <a:lnSpc>
              <a:spcPct val="90000"/>
            </a:lnSpc>
            <a:spcBef>
              <a:spcPct val="0"/>
            </a:spcBef>
            <a:spcAft>
              <a:spcPct val="15000"/>
            </a:spcAft>
            <a:buFont typeface="Arial" panose="020B0604020202020204" pitchFamily="34" charset="0"/>
            <a:buChar char="•"/>
          </a:pPr>
          <a:r>
            <a:rPr lang="en-ZA" sz="2100" b="1" kern="1200" dirty="0"/>
            <a:t>     C-E1 – SBS / Warm Mix</a:t>
          </a:r>
        </a:p>
        <a:p>
          <a:pPr marL="0" lvl="1" indent="0" algn="l" defTabSz="1022350">
            <a:lnSpc>
              <a:spcPct val="90000"/>
            </a:lnSpc>
            <a:spcBef>
              <a:spcPct val="0"/>
            </a:spcBef>
            <a:spcAft>
              <a:spcPct val="15000"/>
            </a:spcAft>
            <a:buFont typeface="Arial" panose="020B0604020202020204" pitchFamily="34" charset="0"/>
            <a:buChar char="•"/>
          </a:pPr>
          <a:r>
            <a:rPr lang="en-ZA" sz="2100" b="1" kern="1200" dirty="0"/>
            <a:t>     C-R1 - Crumbed Rubber</a:t>
          </a:r>
        </a:p>
        <a:p>
          <a:pPr marL="0" lvl="1" indent="0" algn="l" defTabSz="1022350">
            <a:lnSpc>
              <a:spcPct val="90000"/>
            </a:lnSpc>
            <a:spcBef>
              <a:spcPct val="0"/>
            </a:spcBef>
            <a:spcAft>
              <a:spcPct val="15000"/>
            </a:spcAft>
            <a:buFont typeface="Arial" panose="020B0604020202020204" pitchFamily="34" charset="0"/>
            <a:buChar char="•"/>
          </a:pPr>
          <a:r>
            <a:rPr lang="en-ZA" sz="2100" b="1" kern="1200" dirty="0"/>
            <a:t>     C-R2 - Crumbed Rubber</a:t>
          </a:r>
        </a:p>
        <a:p>
          <a:pPr marL="228600" lvl="1" indent="0" algn="l" defTabSz="1022350">
            <a:lnSpc>
              <a:spcPct val="90000"/>
            </a:lnSpc>
            <a:spcBef>
              <a:spcPct val="0"/>
            </a:spcBef>
            <a:spcAft>
              <a:spcPct val="15000"/>
            </a:spcAft>
            <a:buChar char="•"/>
          </a:pPr>
          <a:endParaRPr lang="en-ZA" sz="2100" kern="1200" dirty="0"/>
        </a:p>
        <a:p>
          <a:pPr marL="228600" lvl="1" indent="0" algn="l" defTabSz="1022350">
            <a:lnSpc>
              <a:spcPct val="90000"/>
            </a:lnSpc>
            <a:spcBef>
              <a:spcPct val="0"/>
            </a:spcBef>
            <a:spcAft>
              <a:spcPct val="15000"/>
            </a:spcAft>
            <a:buChar char="•"/>
          </a:pPr>
          <a:endParaRPr lang="en-US" sz="2100" kern="1200" dirty="0"/>
        </a:p>
      </dsp:txBody>
      <dsp:txXfrm>
        <a:off x="3187769" y="1279951"/>
        <a:ext cx="3427678" cy="5045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D72D3-A00F-425C-9C2F-27118F1D9E8B}">
      <dsp:nvSpPr>
        <dsp:cNvPr id="0" name=""/>
        <dsp:cNvSpPr/>
      </dsp:nvSpPr>
      <dsp:spPr>
        <a:xfrm>
          <a:off x="0" y="1121461"/>
          <a:ext cx="2988167" cy="317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1915" tIns="374904" rIns="231915"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rgbClr val="002060"/>
              </a:solidFill>
            </a:rPr>
            <a:t>Adheres to crack walls</a:t>
          </a:r>
          <a:endParaRPr lang="en-US" sz="1800" kern="1200" dirty="0"/>
        </a:p>
        <a:p>
          <a:pPr marL="171450" lvl="1" indent="-171450" algn="l" defTabSz="800100">
            <a:lnSpc>
              <a:spcPct val="90000"/>
            </a:lnSpc>
            <a:spcBef>
              <a:spcPct val="0"/>
            </a:spcBef>
            <a:spcAft>
              <a:spcPct val="15000"/>
            </a:spcAft>
            <a:buChar char="•"/>
          </a:pPr>
          <a:r>
            <a:rPr lang="en-GB" sz="1800" kern="1200" dirty="0">
              <a:solidFill>
                <a:srgbClr val="002060"/>
              </a:solidFill>
            </a:rPr>
            <a:t>Elongates to maximum crack opening and recovers without rupture</a:t>
          </a:r>
        </a:p>
        <a:p>
          <a:pPr marL="171450" lvl="1" indent="-171450" algn="l" defTabSz="800100">
            <a:lnSpc>
              <a:spcPct val="90000"/>
            </a:lnSpc>
            <a:spcBef>
              <a:spcPct val="0"/>
            </a:spcBef>
            <a:spcAft>
              <a:spcPct val="15000"/>
            </a:spcAft>
            <a:buChar char="•"/>
          </a:pPr>
          <a:r>
            <a:rPr lang="en-GB" sz="1800" kern="1200" dirty="0">
              <a:solidFill>
                <a:srgbClr val="002060"/>
              </a:solidFill>
            </a:rPr>
            <a:t>Expands and contracts over a range of temperatures without rupture or delamination</a:t>
          </a:r>
        </a:p>
        <a:p>
          <a:pPr marL="171450" lvl="1" indent="-171450" algn="l" defTabSz="800100">
            <a:lnSpc>
              <a:spcPct val="90000"/>
            </a:lnSpc>
            <a:spcBef>
              <a:spcPct val="0"/>
            </a:spcBef>
            <a:spcAft>
              <a:spcPct val="15000"/>
            </a:spcAft>
            <a:buChar char="•"/>
          </a:pPr>
          <a:r>
            <a:rPr lang="en-GB" sz="1800" kern="1200" dirty="0">
              <a:solidFill>
                <a:srgbClr val="002060"/>
              </a:solidFill>
            </a:rPr>
            <a:t>Resists abrasion and damage from traffic</a:t>
          </a:r>
        </a:p>
      </dsp:txBody>
      <dsp:txXfrm>
        <a:off x="0" y="1121461"/>
        <a:ext cx="2988167" cy="3175200"/>
      </dsp:txXfrm>
    </dsp:sp>
    <dsp:sp modelId="{978F68D2-2781-4109-8C4E-DB114950873E}">
      <dsp:nvSpPr>
        <dsp:cNvPr id="0" name=""/>
        <dsp:cNvSpPr/>
      </dsp:nvSpPr>
      <dsp:spPr>
        <a:xfrm>
          <a:off x="149408" y="855781"/>
          <a:ext cx="2091716"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062" tIns="0" rIns="7906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800" b="1" kern="1200" dirty="0">
              <a:solidFill>
                <a:schemeClr val="bg1"/>
              </a:solidFill>
            </a:rPr>
            <a:t>Key Characteristics:</a:t>
          </a:r>
          <a:endParaRPr lang="en-GB" sz="1800" kern="1200" dirty="0">
            <a:solidFill>
              <a:schemeClr val="bg1"/>
            </a:solidFill>
          </a:endParaRPr>
        </a:p>
        <a:p>
          <a:pPr marL="0" lvl="0" algn="l" defTabSz="1066800">
            <a:lnSpc>
              <a:spcPct val="90000"/>
            </a:lnSpc>
            <a:spcBef>
              <a:spcPct val="0"/>
            </a:spcBef>
            <a:spcAft>
              <a:spcPct val="35000"/>
            </a:spcAft>
            <a:buNone/>
          </a:pPr>
          <a:endParaRPr lang="en-US" sz="1800" kern="1200" dirty="0"/>
        </a:p>
      </dsp:txBody>
      <dsp:txXfrm>
        <a:off x="175347" y="881720"/>
        <a:ext cx="2039838"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46A6-DAA3-4E97-8D4D-272AAF453C8F}">
      <dsp:nvSpPr>
        <dsp:cNvPr id="0" name=""/>
        <dsp:cNvSpPr/>
      </dsp:nvSpPr>
      <dsp:spPr>
        <a:xfrm>
          <a:off x="0" y="296826"/>
          <a:ext cx="10179021"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7BBDAF-3275-49F3-BB1B-CEA7940F1B41}">
      <dsp:nvSpPr>
        <dsp:cNvPr id="0" name=""/>
        <dsp:cNvSpPr/>
      </dsp:nvSpPr>
      <dsp:spPr>
        <a:xfrm>
          <a:off x="508951" y="90186"/>
          <a:ext cx="7125314" cy="4132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320" tIns="0" rIns="269320" bIns="0" numCol="1" spcCol="1270" anchor="ctr" anchorCtr="0">
          <a:noAutofit/>
        </a:bodyPr>
        <a:lstStyle/>
        <a:p>
          <a:pPr marL="0" lvl="0" indent="0" algn="l" defTabSz="622300">
            <a:lnSpc>
              <a:spcPct val="90000"/>
            </a:lnSpc>
            <a:spcBef>
              <a:spcPct val="0"/>
            </a:spcBef>
            <a:spcAft>
              <a:spcPct val="35000"/>
            </a:spcAft>
            <a:buNone/>
          </a:pPr>
          <a:r>
            <a:rPr lang="en-ZA" sz="1400" b="1" kern="1200" dirty="0"/>
            <a:t>Selection of Binder for Different Crack Widths or Severity </a:t>
          </a:r>
          <a:endParaRPr lang="en-US" sz="1400" kern="1200" dirty="0"/>
        </a:p>
      </dsp:txBody>
      <dsp:txXfrm>
        <a:off x="529126" y="110361"/>
        <a:ext cx="7084964" cy="372930"/>
      </dsp:txXfrm>
    </dsp:sp>
    <dsp:sp modelId="{B15BCC67-1EC5-45ED-8157-927AB970284C}">
      <dsp:nvSpPr>
        <dsp:cNvPr id="0" name=""/>
        <dsp:cNvSpPr/>
      </dsp:nvSpPr>
      <dsp:spPr>
        <a:xfrm>
          <a:off x="0" y="931867"/>
          <a:ext cx="10179021" cy="815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0005" tIns="291592" rIns="790005"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Use a low-viscosity emulsion or bitumen-based sealant.</a:t>
          </a:r>
          <a:endParaRPr lang="en-US" sz="1400" kern="1200" dirty="0"/>
        </a:p>
        <a:p>
          <a:pPr marL="114300" lvl="1" indent="-114300" algn="l" defTabSz="622300">
            <a:lnSpc>
              <a:spcPct val="90000"/>
            </a:lnSpc>
            <a:spcBef>
              <a:spcPct val="0"/>
            </a:spcBef>
            <a:spcAft>
              <a:spcPct val="15000"/>
            </a:spcAft>
            <a:buChar char="•"/>
          </a:pPr>
          <a:r>
            <a:rPr lang="en-ZA" sz="1400" kern="1200" dirty="0"/>
            <a:t>Example: </a:t>
          </a:r>
          <a:r>
            <a:rPr lang="en-GB" sz="1400" kern="1200" dirty="0"/>
            <a:t>Use a fog seal.</a:t>
          </a:r>
          <a:endParaRPr lang="en-US" sz="1400" kern="1200" dirty="0"/>
        </a:p>
      </dsp:txBody>
      <dsp:txXfrm>
        <a:off x="0" y="931867"/>
        <a:ext cx="10179021" cy="815850"/>
      </dsp:txXfrm>
    </dsp:sp>
    <dsp:sp modelId="{D4906D71-6EF5-46B0-85D1-BDD0A297AA37}">
      <dsp:nvSpPr>
        <dsp:cNvPr id="0" name=""/>
        <dsp:cNvSpPr/>
      </dsp:nvSpPr>
      <dsp:spPr>
        <a:xfrm>
          <a:off x="508951" y="725226"/>
          <a:ext cx="7125314" cy="4132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320" tIns="0" rIns="269320" bIns="0" numCol="1" spcCol="1270" anchor="ctr" anchorCtr="0">
          <a:noAutofit/>
        </a:bodyPr>
        <a:lstStyle/>
        <a:p>
          <a:pPr marL="0" lvl="0" indent="0" algn="l" defTabSz="622300">
            <a:lnSpc>
              <a:spcPct val="90000"/>
            </a:lnSpc>
            <a:spcBef>
              <a:spcPct val="0"/>
            </a:spcBef>
            <a:spcAft>
              <a:spcPct val="35000"/>
            </a:spcAft>
            <a:buNone/>
          </a:pPr>
          <a:r>
            <a:rPr lang="en-ZA" sz="1400" b="1" kern="1200" dirty="0"/>
            <a:t>Cracks 0-1mm:</a:t>
          </a:r>
          <a:endParaRPr lang="en-US" sz="1400" kern="1200" dirty="0"/>
        </a:p>
      </dsp:txBody>
      <dsp:txXfrm>
        <a:off x="529126" y="745401"/>
        <a:ext cx="7084964" cy="372930"/>
      </dsp:txXfrm>
    </dsp:sp>
    <dsp:sp modelId="{193B7826-774F-4D42-B6CA-3F5BB092445F}">
      <dsp:nvSpPr>
        <dsp:cNvPr id="0" name=""/>
        <dsp:cNvSpPr/>
      </dsp:nvSpPr>
      <dsp:spPr>
        <a:xfrm>
          <a:off x="0" y="2029957"/>
          <a:ext cx="10179021" cy="105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0005" tIns="291592" rIns="790005"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Use a medium-viscosity elastomeric sealant.</a:t>
          </a:r>
          <a:endParaRPr lang="en-US" sz="1400" kern="1200" dirty="0"/>
        </a:p>
        <a:p>
          <a:pPr marL="114300" lvl="1" indent="-114300" algn="l" defTabSz="622300">
            <a:lnSpc>
              <a:spcPct val="90000"/>
            </a:lnSpc>
            <a:spcBef>
              <a:spcPct val="0"/>
            </a:spcBef>
            <a:spcAft>
              <a:spcPct val="15000"/>
            </a:spcAft>
            <a:buChar char="•"/>
          </a:pPr>
          <a:r>
            <a:rPr lang="en-ZA" sz="1400" kern="1200" dirty="0"/>
            <a:t>Example: SS 60/8</a:t>
          </a:r>
          <a:endParaRPr lang="en-US" sz="1400" kern="1200" dirty="0"/>
        </a:p>
        <a:p>
          <a:pPr marL="114300" lvl="1" indent="-114300" algn="l" defTabSz="622300">
            <a:lnSpc>
              <a:spcPct val="90000"/>
            </a:lnSpc>
            <a:spcBef>
              <a:spcPct val="0"/>
            </a:spcBef>
            <a:spcAft>
              <a:spcPct val="15000"/>
            </a:spcAft>
            <a:buChar char="•"/>
          </a:pPr>
          <a:r>
            <a:rPr lang="en-ZA" sz="1400" kern="1200" dirty="0"/>
            <a:t> Emulsion elastomer modified CC-E1.</a:t>
          </a:r>
          <a:endParaRPr lang="en-US" sz="1400" kern="1200" dirty="0"/>
        </a:p>
      </dsp:txBody>
      <dsp:txXfrm>
        <a:off x="0" y="2029957"/>
        <a:ext cx="10179021" cy="1058400"/>
      </dsp:txXfrm>
    </dsp:sp>
    <dsp:sp modelId="{380F4B54-831E-494B-BF02-58BF7EBA48C6}">
      <dsp:nvSpPr>
        <dsp:cNvPr id="0" name=""/>
        <dsp:cNvSpPr/>
      </dsp:nvSpPr>
      <dsp:spPr>
        <a:xfrm>
          <a:off x="508951" y="1823317"/>
          <a:ext cx="7125314" cy="4132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320" tIns="0" rIns="269320" bIns="0" numCol="1" spcCol="1270" anchor="ctr" anchorCtr="0">
          <a:noAutofit/>
        </a:bodyPr>
        <a:lstStyle/>
        <a:p>
          <a:pPr marL="0" lvl="0" indent="0" algn="l" defTabSz="622300">
            <a:lnSpc>
              <a:spcPct val="90000"/>
            </a:lnSpc>
            <a:spcBef>
              <a:spcPct val="0"/>
            </a:spcBef>
            <a:spcAft>
              <a:spcPct val="35000"/>
            </a:spcAft>
            <a:buNone/>
          </a:pPr>
          <a:r>
            <a:rPr lang="en-ZA" sz="1400" b="1" kern="1200" dirty="0"/>
            <a:t>Cracks 0-3mm:</a:t>
          </a:r>
          <a:endParaRPr lang="en-US" sz="1400" kern="1200" dirty="0"/>
        </a:p>
      </dsp:txBody>
      <dsp:txXfrm>
        <a:off x="529126" y="1843492"/>
        <a:ext cx="7084964" cy="372930"/>
      </dsp:txXfrm>
    </dsp:sp>
    <dsp:sp modelId="{D61951CC-2F38-4B6A-B4BF-828E4B8893A8}">
      <dsp:nvSpPr>
        <dsp:cNvPr id="0" name=""/>
        <dsp:cNvSpPr/>
      </dsp:nvSpPr>
      <dsp:spPr>
        <a:xfrm>
          <a:off x="0" y="3370597"/>
          <a:ext cx="10179021" cy="595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0005" tIns="291592" rIns="790005"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a:t>Emulsion elastomer modified CC-E1</a:t>
          </a:r>
        </a:p>
      </dsp:txBody>
      <dsp:txXfrm>
        <a:off x="0" y="3370597"/>
        <a:ext cx="10179021" cy="595350"/>
      </dsp:txXfrm>
    </dsp:sp>
    <dsp:sp modelId="{F98F8171-6B99-4CA1-AF08-25CBF029F82E}">
      <dsp:nvSpPr>
        <dsp:cNvPr id="0" name=""/>
        <dsp:cNvSpPr/>
      </dsp:nvSpPr>
      <dsp:spPr>
        <a:xfrm>
          <a:off x="488114" y="3125455"/>
          <a:ext cx="7125314" cy="4132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320" tIns="0" rIns="269320" bIns="0" numCol="1" spcCol="1270" anchor="ctr" anchorCtr="0">
          <a:noAutofit/>
        </a:bodyPr>
        <a:lstStyle/>
        <a:p>
          <a:pPr marL="0" lvl="0" indent="0" algn="l" defTabSz="622300">
            <a:lnSpc>
              <a:spcPct val="90000"/>
            </a:lnSpc>
            <a:spcBef>
              <a:spcPct val="0"/>
            </a:spcBef>
            <a:spcAft>
              <a:spcPct val="35000"/>
            </a:spcAft>
            <a:buNone/>
          </a:pPr>
          <a:r>
            <a:rPr lang="en-ZA" sz="1400" b="1" kern="1200" dirty="0"/>
            <a:t>Cracks 2-4 mm:</a:t>
          </a:r>
          <a:endParaRPr lang="en-US" sz="1400" kern="1200" dirty="0"/>
        </a:p>
      </dsp:txBody>
      <dsp:txXfrm>
        <a:off x="508289" y="3145630"/>
        <a:ext cx="7084964" cy="372930"/>
      </dsp:txXfrm>
    </dsp:sp>
    <dsp:sp modelId="{D4C1C135-AB38-472B-B299-002AE9BC73E4}">
      <dsp:nvSpPr>
        <dsp:cNvPr id="0" name=""/>
        <dsp:cNvSpPr/>
      </dsp:nvSpPr>
      <dsp:spPr>
        <a:xfrm>
          <a:off x="0" y="4248187"/>
          <a:ext cx="10179021" cy="105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0005" tIns="291592" rIns="790005"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Use a high-viscosity, flexible sealant capable of handling larger movements</a:t>
          </a:r>
          <a:endParaRPr lang="en-US" sz="1400" kern="1200" dirty="0"/>
        </a:p>
        <a:p>
          <a:pPr marL="114300" lvl="1" indent="-114300" algn="l" defTabSz="622300">
            <a:lnSpc>
              <a:spcPct val="90000"/>
            </a:lnSpc>
            <a:spcBef>
              <a:spcPct val="0"/>
            </a:spcBef>
            <a:spcAft>
              <a:spcPct val="15000"/>
            </a:spcAft>
            <a:buChar char="•"/>
          </a:pPr>
          <a:r>
            <a:rPr lang="en-ZA" sz="1400" kern="1200" dirty="0"/>
            <a:t>Example: Hot applied bitumen rubber C-R1 / C-R2. </a:t>
          </a:r>
          <a:endParaRPr lang="en-US" sz="1400" kern="1200" dirty="0"/>
        </a:p>
        <a:p>
          <a:pPr marL="114300" lvl="1" indent="-114300" algn="l" defTabSz="622300">
            <a:lnSpc>
              <a:spcPct val="90000"/>
            </a:lnSpc>
            <a:spcBef>
              <a:spcPct val="0"/>
            </a:spcBef>
            <a:spcAft>
              <a:spcPct val="15000"/>
            </a:spcAft>
            <a:buChar char="•"/>
          </a:pPr>
          <a:r>
            <a:rPr lang="en-ZA" sz="1400" kern="1200" dirty="0"/>
            <a:t>Hot applied elastomer modified C-E1</a:t>
          </a:r>
          <a:endParaRPr lang="en-US" sz="1400" kern="1200" dirty="0"/>
        </a:p>
      </dsp:txBody>
      <dsp:txXfrm>
        <a:off x="0" y="4248187"/>
        <a:ext cx="10179021" cy="1058400"/>
      </dsp:txXfrm>
    </dsp:sp>
    <dsp:sp modelId="{E994D068-741C-4228-950B-6B662BC0F619}">
      <dsp:nvSpPr>
        <dsp:cNvPr id="0" name=""/>
        <dsp:cNvSpPr/>
      </dsp:nvSpPr>
      <dsp:spPr>
        <a:xfrm>
          <a:off x="488114" y="4003045"/>
          <a:ext cx="7125314" cy="4132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320" tIns="0" rIns="269320" bIns="0" numCol="1" spcCol="1270" anchor="ctr" anchorCtr="0">
          <a:noAutofit/>
        </a:bodyPr>
        <a:lstStyle/>
        <a:p>
          <a:pPr marL="0" lvl="0" indent="0" algn="l" defTabSz="622300">
            <a:lnSpc>
              <a:spcPct val="90000"/>
            </a:lnSpc>
            <a:spcBef>
              <a:spcPct val="0"/>
            </a:spcBef>
            <a:spcAft>
              <a:spcPct val="35000"/>
            </a:spcAft>
            <a:buNone/>
          </a:pPr>
          <a:r>
            <a:rPr lang="en-ZA" sz="1400" b="1" kern="1200" dirty="0"/>
            <a:t>Cracks &gt;5 mm:</a:t>
          </a:r>
          <a:endParaRPr lang="en-US" sz="1400" kern="1200" dirty="0"/>
        </a:p>
      </dsp:txBody>
      <dsp:txXfrm>
        <a:off x="508289" y="4023220"/>
        <a:ext cx="7084964"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46DD1-7995-4D5B-8D9A-36173DEA348D}">
      <dsp:nvSpPr>
        <dsp:cNvPr id="0" name=""/>
        <dsp:cNvSpPr/>
      </dsp:nvSpPr>
      <dsp:spPr>
        <a:xfrm>
          <a:off x="0" y="487515"/>
          <a:ext cx="4500880"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24DAE7-1FDB-47CA-949E-3DD8C68E8561}">
      <dsp:nvSpPr>
        <dsp:cNvPr id="0" name=""/>
        <dsp:cNvSpPr/>
      </dsp:nvSpPr>
      <dsp:spPr>
        <a:xfrm>
          <a:off x="241262" y="148785"/>
          <a:ext cx="3150616" cy="501840"/>
        </a:xfrm>
        <a:prstGeom prst="roundRect">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86" tIns="0" rIns="119086" bIns="0" numCol="1" spcCol="1270" anchor="ctr" anchorCtr="0">
          <a:noAutofit/>
        </a:bodyPr>
        <a:lstStyle/>
        <a:p>
          <a:pPr marL="0" lvl="0" indent="0" algn="l" defTabSz="755650">
            <a:lnSpc>
              <a:spcPct val="90000"/>
            </a:lnSpc>
            <a:spcBef>
              <a:spcPct val="0"/>
            </a:spcBef>
            <a:spcAft>
              <a:spcPct val="35000"/>
            </a:spcAft>
            <a:buNone/>
          </a:pPr>
          <a:r>
            <a:rPr lang="en-GB" sz="1700" b="1" kern="1200" dirty="0"/>
            <a:t>Prior to Application</a:t>
          </a:r>
          <a:endParaRPr lang="en-US" sz="1700" kern="1200" dirty="0"/>
        </a:p>
      </dsp:txBody>
      <dsp:txXfrm>
        <a:off x="265760" y="173283"/>
        <a:ext cx="3101620" cy="452844"/>
      </dsp:txXfrm>
    </dsp:sp>
    <dsp:sp modelId="{5A70A2C0-BA39-4180-ADD9-9079B15DDD4B}">
      <dsp:nvSpPr>
        <dsp:cNvPr id="0" name=""/>
        <dsp:cNvSpPr/>
      </dsp:nvSpPr>
      <dsp:spPr>
        <a:xfrm>
          <a:off x="0" y="1146516"/>
          <a:ext cx="4500880" cy="19813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9318" tIns="354076" rIns="349318"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t>Ensure that the surface has been cleaned from debris through means of Vacuum sucker</a:t>
          </a:r>
          <a:endParaRPr lang="en-US" sz="1700" kern="1200" dirty="0"/>
        </a:p>
        <a:p>
          <a:pPr marL="171450" lvl="1" indent="-171450" algn="l" defTabSz="755650">
            <a:lnSpc>
              <a:spcPct val="90000"/>
            </a:lnSpc>
            <a:spcBef>
              <a:spcPct val="0"/>
            </a:spcBef>
            <a:spcAft>
              <a:spcPct val="15000"/>
            </a:spcAft>
            <a:buChar char="•"/>
          </a:pPr>
          <a:r>
            <a:rPr lang="en-US" sz="1700" kern="1200" dirty="0"/>
            <a:t>Blowing of air to remove dust “ Do not make use of a broom”</a:t>
          </a:r>
        </a:p>
        <a:p>
          <a:pPr marL="171450" lvl="1" indent="-171450" algn="l" defTabSz="755650">
            <a:lnSpc>
              <a:spcPct val="90000"/>
            </a:lnSpc>
            <a:spcBef>
              <a:spcPct val="0"/>
            </a:spcBef>
            <a:spcAft>
              <a:spcPct val="15000"/>
            </a:spcAft>
            <a:buChar char="•"/>
          </a:pPr>
          <a:r>
            <a:rPr lang="en-US" sz="1700" kern="1200" dirty="0"/>
            <a:t>Crack Routing</a:t>
          </a:r>
        </a:p>
      </dsp:txBody>
      <dsp:txXfrm>
        <a:off x="0" y="1146516"/>
        <a:ext cx="4500880" cy="1981350"/>
      </dsp:txXfrm>
    </dsp:sp>
    <dsp:sp modelId="{C230AC8D-2956-4EA8-BC64-251E04F8CCB2}">
      <dsp:nvSpPr>
        <dsp:cNvPr id="0" name=""/>
        <dsp:cNvSpPr/>
      </dsp:nvSpPr>
      <dsp:spPr>
        <a:xfrm>
          <a:off x="225044" y="895596"/>
          <a:ext cx="3150616" cy="501840"/>
        </a:xfrm>
        <a:prstGeom prst="roundRect">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86" tIns="0" rIns="119086" bIns="0" numCol="1" spcCol="1270" anchor="ctr" anchorCtr="0">
          <a:noAutofit/>
        </a:bodyPr>
        <a:lstStyle/>
        <a:p>
          <a:pPr marL="0" lvl="0" indent="0" algn="l" defTabSz="755650">
            <a:lnSpc>
              <a:spcPct val="90000"/>
            </a:lnSpc>
            <a:spcBef>
              <a:spcPct val="0"/>
            </a:spcBef>
            <a:spcAft>
              <a:spcPct val="35000"/>
            </a:spcAft>
            <a:buNone/>
          </a:pPr>
          <a:r>
            <a:rPr lang="en-US" sz="1700" kern="1200" dirty="0"/>
            <a:t>Surface Preparation</a:t>
          </a:r>
        </a:p>
      </dsp:txBody>
      <dsp:txXfrm>
        <a:off x="249542" y="920094"/>
        <a:ext cx="3101620" cy="452844"/>
      </dsp:txXfrm>
    </dsp:sp>
    <dsp:sp modelId="{21C668CD-B27B-4110-84C8-9AAC61692FD6}">
      <dsp:nvSpPr>
        <dsp:cNvPr id="0" name=""/>
        <dsp:cNvSpPr/>
      </dsp:nvSpPr>
      <dsp:spPr>
        <a:xfrm>
          <a:off x="0" y="3470586"/>
          <a:ext cx="4500880" cy="12316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9318" tIns="354076" rIns="34931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 Heating</a:t>
          </a:r>
        </a:p>
        <a:p>
          <a:pPr marL="171450" lvl="1" indent="-171450" algn="l" defTabSz="755650">
            <a:lnSpc>
              <a:spcPct val="90000"/>
            </a:lnSpc>
            <a:spcBef>
              <a:spcPct val="0"/>
            </a:spcBef>
            <a:spcAft>
              <a:spcPct val="15000"/>
            </a:spcAft>
            <a:buChar char="•"/>
          </a:pPr>
          <a:r>
            <a:rPr lang="en-US" sz="1700" kern="1200" dirty="0"/>
            <a:t>If no torch is available , Bonding agent can be used </a:t>
          </a:r>
        </a:p>
      </dsp:txBody>
      <dsp:txXfrm>
        <a:off x="0" y="3470586"/>
        <a:ext cx="4500880" cy="1231650"/>
      </dsp:txXfrm>
    </dsp:sp>
    <dsp:sp modelId="{93D9B462-0CCC-4265-B5B6-7152970D1AB8}">
      <dsp:nvSpPr>
        <dsp:cNvPr id="0" name=""/>
        <dsp:cNvSpPr/>
      </dsp:nvSpPr>
      <dsp:spPr>
        <a:xfrm>
          <a:off x="225044" y="3219666"/>
          <a:ext cx="3150616" cy="501840"/>
        </a:xfrm>
        <a:prstGeom prst="roundRect">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86" tIns="0" rIns="119086" bIns="0" numCol="1" spcCol="1270" anchor="ctr" anchorCtr="0">
          <a:noAutofit/>
        </a:bodyPr>
        <a:lstStyle/>
        <a:p>
          <a:pPr marL="0" lvl="0" indent="0" algn="l" defTabSz="755650">
            <a:lnSpc>
              <a:spcPct val="90000"/>
            </a:lnSpc>
            <a:spcBef>
              <a:spcPct val="0"/>
            </a:spcBef>
            <a:spcAft>
              <a:spcPct val="35000"/>
            </a:spcAft>
            <a:buNone/>
          </a:pPr>
          <a:r>
            <a:rPr lang="en-US" sz="1700" kern="1200" dirty="0"/>
            <a:t>Importance of Adhesion</a:t>
          </a:r>
        </a:p>
      </dsp:txBody>
      <dsp:txXfrm>
        <a:off x="249542" y="3244164"/>
        <a:ext cx="3101620" cy="452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D72D3-A00F-425C-9C2F-27118F1D9E8B}">
      <dsp:nvSpPr>
        <dsp:cNvPr id="0" name=""/>
        <dsp:cNvSpPr/>
      </dsp:nvSpPr>
      <dsp:spPr>
        <a:xfrm>
          <a:off x="0" y="1369784"/>
          <a:ext cx="6253721" cy="327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5358" tIns="1353820" rIns="485358" bIns="199136" numCol="1" spcCol="1270" anchor="t" anchorCtr="0">
          <a:noAutofit/>
        </a:bodyPr>
        <a:lstStyle/>
        <a:p>
          <a:pPr marL="285750" lvl="1" indent="-285750" algn="l" defTabSz="1244600">
            <a:lnSpc>
              <a:spcPct val="90000"/>
            </a:lnSpc>
            <a:spcBef>
              <a:spcPct val="0"/>
            </a:spcBef>
            <a:spcAft>
              <a:spcPct val="15000"/>
            </a:spcAft>
            <a:buChar char="•"/>
          </a:pPr>
          <a:r>
            <a:rPr lang="en-GB" sz="2800" kern="1200" dirty="0">
              <a:solidFill>
                <a:srgbClr val="002060"/>
              </a:solidFill>
            </a:rPr>
            <a:t>Proper crack preparation</a:t>
          </a:r>
          <a:endParaRPr lang="en-US" sz="2800" kern="1200" dirty="0"/>
        </a:p>
        <a:p>
          <a:pPr marL="285750" lvl="1" indent="-285750" algn="l" defTabSz="1244600">
            <a:lnSpc>
              <a:spcPct val="90000"/>
            </a:lnSpc>
            <a:spcBef>
              <a:spcPct val="0"/>
            </a:spcBef>
            <a:spcAft>
              <a:spcPct val="15000"/>
            </a:spcAft>
            <a:buChar char="•"/>
          </a:pPr>
          <a:r>
            <a:rPr lang="en-GB" sz="2800" kern="1200" dirty="0">
              <a:solidFill>
                <a:srgbClr val="002060"/>
              </a:solidFill>
            </a:rPr>
            <a:t>Selection of appropriate materials</a:t>
          </a:r>
        </a:p>
        <a:p>
          <a:pPr marL="285750" lvl="1" indent="-285750" algn="l" defTabSz="1244600">
            <a:lnSpc>
              <a:spcPct val="90000"/>
            </a:lnSpc>
            <a:spcBef>
              <a:spcPct val="0"/>
            </a:spcBef>
            <a:spcAft>
              <a:spcPct val="15000"/>
            </a:spcAft>
            <a:buChar char="•"/>
          </a:pPr>
          <a:r>
            <a:rPr lang="en-GB" sz="2800" kern="1200" dirty="0">
              <a:solidFill>
                <a:srgbClr val="002060"/>
              </a:solidFill>
            </a:rPr>
            <a:t>Timing and weather considerations</a:t>
          </a:r>
        </a:p>
      </dsp:txBody>
      <dsp:txXfrm>
        <a:off x="0" y="1369784"/>
        <a:ext cx="6253721" cy="3276000"/>
      </dsp:txXfrm>
    </dsp:sp>
    <dsp:sp modelId="{978F68D2-2781-4109-8C4E-DB114950873E}">
      <dsp:nvSpPr>
        <dsp:cNvPr id="0" name=""/>
        <dsp:cNvSpPr/>
      </dsp:nvSpPr>
      <dsp:spPr>
        <a:xfrm>
          <a:off x="312686" y="410384"/>
          <a:ext cx="4377605" cy="1918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463" tIns="0" rIns="165463"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600" b="1" kern="1200" dirty="0">
              <a:solidFill>
                <a:schemeClr val="bg1"/>
              </a:solidFill>
            </a:rPr>
            <a:t>Tips:</a:t>
          </a:r>
          <a:endParaRPr lang="en-GB" sz="3600" kern="1200" dirty="0">
            <a:solidFill>
              <a:schemeClr val="bg1"/>
            </a:solidFill>
          </a:endParaRPr>
        </a:p>
      </dsp:txBody>
      <dsp:txXfrm>
        <a:off x="406354" y="504052"/>
        <a:ext cx="4190269" cy="17314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81576-B146-4CC4-85A8-A1A5067D5861}" type="datetimeFigureOut">
              <a:rPr lang="en-ZA" smtClean="0"/>
              <a:t>2024/07/16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48603-95C7-4EBF-84DA-BCDE8D1BA3CF}" type="slidenum">
              <a:rPr lang="en-ZA" smtClean="0"/>
              <a:t>‹#›</a:t>
            </a:fld>
            <a:endParaRPr lang="en-ZA"/>
          </a:p>
        </p:txBody>
      </p:sp>
    </p:spTree>
    <p:extLst>
      <p:ext uri="{BB962C8B-B14F-4D97-AF65-F5344CB8AC3E}">
        <p14:creationId xmlns:p14="http://schemas.microsoft.com/office/powerpoint/2010/main" val="399414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1</a:t>
            </a:fld>
            <a:endParaRPr lang="en-ZA"/>
          </a:p>
        </p:txBody>
      </p:sp>
    </p:spTree>
    <p:extLst>
      <p:ext uri="{BB962C8B-B14F-4D97-AF65-F5344CB8AC3E}">
        <p14:creationId xmlns:p14="http://schemas.microsoft.com/office/powerpoint/2010/main" val="1195951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12</a:t>
            </a:fld>
            <a:endParaRPr lang="en-ZA"/>
          </a:p>
        </p:txBody>
      </p:sp>
    </p:spTree>
    <p:extLst>
      <p:ext uri="{BB962C8B-B14F-4D97-AF65-F5344CB8AC3E}">
        <p14:creationId xmlns:p14="http://schemas.microsoft.com/office/powerpoint/2010/main" val="111210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Selection of Appropriate Materials:</a:t>
            </a:r>
            <a:endParaRPr lang="en-GB" dirty="0"/>
          </a:p>
          <a:p>
            <a:pPr>
              <a:buFont typeface="+mj-lt"/>
              <a:buNone/>
            </a:pPr>
            <a:r>
              <a:rPr lang="en-GB" b="1" dirty="0"/>
              <a:t>Sealant Type:</a:t>
            </a:r>
            <a:r>
              <a:rPr lang="en-GB" dirty="0"/>
              <a:t> Choose a sealant appropriate for the climate and traffic conditions. Consider factors such as flexibility, durability, and compatibility with the pavement material.</a:t>
            </a:r>
          </a:p>
          <a:p>
            <a:pPr>
              <a:buFont typeface="+mj-lt"/>
              <a:buNone/>
            </a:pPr>
            <a:r>
              <a:rPr lang="en-GB" dirty="0"/>
              <a:t>Apply crack sealing during moderate temperatures . Avoid extreme heat or cold, which can affect sealant application and curing.</a:t>
            </a:r>
          </a:p>
          <a:p>
            <a:pPr>
              <a:buFont typeface="+mj-lt"/>
              <a:buNone/>
            </a:pPr>
            <a:r>
              <a:rPr lang="en-GB" b="1" dirty="0"/>
              <a:t>Weather Conditions:</a:t>
            </a:r>
            <a:r>
              <a:rPr lang="en-GB" dirty="0"/>
              <a:t> Ensure the surface is dry during application to prevent moisture from affecting adhesion and curing of the sealant.</a:t>
            </a:r>
          </a:p>
          <a:p>
            <a:pPr>
              <a:buFont typeface="+mj-lt"/>
              <a:buNone/>
            </a:pPr>
            <a:endParaRPr lang="en-GB" dirty="0"/>
          </a:p>
          <a:p>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13</a:t>
            </a:fld>
            <a:endParaRPr lang="en-ZA"/>
          </a:p>
        </p:txBody>
      </p:sp>
    </p:spTree>
    <p:extLst>
      <p:ext uri="{BB962C8B-B14F-4D97-AF65-F5344CB8AC3E}">
        <p14:creationId xmlns:p14="http://schemas.microsoft.com/office/powerpoint/2010/main" val="1435386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Crack sealing and filling are vital for preserving road integrity by preventing water damage, minimizing further deterioration, and extending road lifespan. Effective use of flexible, durable materials, applied correctly, ensures cost-effective maintenance and safer road conditions.</a:t>
            </a:r>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14</a:t>
            </a:fld>
            <a:endParaRPr lang="en-ZA"/>
          </a:p>
        </p:txBody>
      </p:sp>
    </p:spTree>
    <p:extLst>
      <p:ext uri="{BB962C8B-B14F-4D97-AF65-F5344CB8AC3E}">
        <p14:creationId xmlns:p14="http://schemas.microsoft.com/office/powerpoint/2010/main" val="461983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15</a:t>
            </a:fld>
            <a:endParaRPr lang="en-ZA"/>
          </a:p>
        </p:txBody>
      </p:sp>
    </p:spTree>
    <p:extLst>
      <p:ext uri="{BB962C8B-B14F-4D97-AF65-F5344CB8AC3E}">
        <p14:creationId xmlns:p14="http://schemas.microsoft.com/office/powerpoint/2010/main" val="140133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examine the Importance of Crack Sealing, conduct Crack Assessments to evaluate severity and width, and explore the Selection of Appropriate Materials for maintenance.</a:t>
            </a:r>
          </a:p>
          <a:p>
            <a:r>
              <a:rPr lang="en-GB" dirty="0"/>
              <a:t>Objective: To provide a comprehensive understanding of crack sealing and its impact on road longevity</a:t>
            </a:r>
          </a:p>
          <a:p>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2</a:t>
            </a:fld>
            <a:endParaRPr lang="en-ZA"/>
          </a:p>
        </p:txBody>
      </p:sp>
    </p:spTree>
    <p:extLst>
      <p:ext uri="{BB962C8B-B14F-4D97-AF65-F5344CB8AC3E}">
        <p14:creationId xmlns:p14="http://schemas.microsoft.com/office/powerpoint/2010/main" val="399581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3</a:t>
            </a:fld>
            <a:endParaRPr lang="en-ZA"/>
          </a:p>
        </p:txBody>
      </p:sp>
    </p:spTree>
    <p:extLst>
      <p:ext uri="{BB962C8B-B14F-4D97-AF65-F5344CB8AC3E}">
        <p14:creationId xmlns:p14="http://schemas.microsoft.com/office/powerpoint/2010/main" val="290461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4</a:t>
            </a:fld>
            <a:endParaRPr lang="en-ZA"/>
          </a:p>
        </p:txBody>
      </p:sp>
    </p:spTree>
    <p:extLst>
      <p:ext uri="{BB962C8B-B14F-4D97-AF65-F5344CB8AC3E}">
        <p14:creationId xmlns:p14="http://schemas.microsoft.com/office/powerpoint/2010/main" val="326610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5</a:t>
            </a:fld>
            <a:endParaRPr lang="en-ZA"/>
          </a:p>
        </p:txBody>
      </p:sp>
    </p:spTree>
    <p:extLst>
      <p:ext uri="{BB962C8B-B14F-4D97-AF65-F5344CB8AC3E}">
        <p14:creationId xmlns:p14="http://schemas.microsoft.com/office/powerpoint/2010/main" val="231600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types of cracks commonly found in roads:</a:t>
            </a:r>
          </a:p>
          <a:p>
            <a:pPr>
              <a:buFont typeface="+mj-lt"/>
              <a:buAutoNum type="arabicPeriod"/>
            </a:pPr>
            <a:r>
              <a:rPr lang="en-GB" b="1" dirty="0"/>
              <a:t>Transverse Cracks:</a:t>
            </a:r>
            <a:endParaRPr lang="en-GB" dirty="0"/>
          </a:p>
          <a:p>
            <a:pPr marL="742950" lvl="1" indent="-285750">
              <a:buFont typeface="+mj-lt"/>
              <a:buAutoNum type="arabicPeriod"/>
            </a:pPr>
            <a:r>
              <a:rPr lang="en-GB" dirty="0"/>
              <a:t>Cracks that run perpendicular to the direction of traffic flow. They are typically caused by thermal expansion and contraction of the pavement.</a:t>
            </a:r>
          </a:p>
          <a:p>
            <a:pPr>
              <a:buFont typeface="+mj-lt"/>
              <a:buAutoNum type="arabicPeriod"/>
            </a:pPr>
            <a:r>
              <a:rPr lang="en-GB" b="1" dirty="0"/>
              <a:t>Longitudinal Cracks:</a:t>
            </a:r>
            <a:endParaRPr lang="en-GB" dirty="0"/>
          </a:p>
          <a:p>
            <a:pPr marL="742950" lvl="1" indent="-285750">
              <a:buFont typeface="+mj-lt"/>
              <a:buAutoNum type="arabicPeriod"/>
            </a:pPr>
            <a:r>
              <a:rPr lang="en-GB" dirty="0"/>
              <a:t>Cracks that run parallel to the direction of traffic flow. These can be caused by poor joint construction, inadequate drainage, or heavy traffic loads.</a:t>
            </a:r>
          </a:p>
          <a:p>
            <a:pPr>
              <a:buFont typeface="+mj-lt"/>
              <a:buAutoNum type="arabicPeriod"/>
            </a:pPr>
            <a:r>
              <a:rPr lang="en-GB" b="1" dirty="0"/>
              <a:t>Block Cracks:</a:t>
            </a:r>
            <a:endParaRPr lang="en-GB" dirty="0"/>
          </a:p>
          <a:p>
            <a:pPr marL="742950" lvl="1" indent="-285750">
              <a:buFont typeface="+mj-lt"/>
              <a:buAutoNum type="arabicPeriod"/>
            </a:pPr>
            <a:r>
              <a:rPr lang="en-GB" dirty="0"/>
              <a:t>Cracks that divide the pavement into rectangular pieces resembling a block pattern. They are caused by shrinkage of the asphalt concrete due to temperature fluctuations.</a:t>
            </a:r>
          </a:p>
          <a:p>
            <a:pPr>
              <a:buFont typeface="+mj-lt"/>
              <a:buAutoNum type="arabicPeriod"/>
            </a:pPr>
            <a:r>
              <a:rPr lang="en-GB" b="1" dirty="0"/>
              <a:t>Edge Cracks:</a:t>
            </a:r>
            <a:endParaRPr lang="en-GB" dirty="0"/>
          </a:p>
          <a:p>
            <a:pPr marL="742950" lvl="1" indent="-285750">
              <a:buFont typeface="+mj-lt"/>
              <a:buAutoNum type="arabicPeriod"/>
            </a:pPr>
            <a:r>
              <a:rPr lang="en-GB" dirty="0"/>
              <a:t>Cracks that develop parallel to and within approximately 0.3 meters of the pavement edge. They are often caused by inadequate support at the pavement edge or lack of proper drainage.</a:t>
            </a:r>
          </a:p>
          <a:p>
            <a:pPr>
              <a:buFont typeface="+mj-lt"/>
              <a:buAutoNum type="arabicPeriod"/>
            </a:pPr>
            <a:r>
              <a:rPr lang="en-GB" b="1" dirty="0"/>
              <a:t>Reflective Cracks:</a:t>
            </a:r>
            <a:endParaRPr lang="en-GB" dirty="0"/>
          </a:p>
          <a:p>
            <a:pPr marL="742950" lvl="1" indent="-285750">
              <a:buFont typeface="+mj-lt"/>
              <a:buAutoNum type="arabicPeriod"/>
            </a:pPr>
            <a:r>
              <a:rPr lang="en-GB" dirty="0"/>
              <a:t>Cracks that propagate from the existing cracks or joints in the underlying pavement layers up into the new overlay or surface treatment. They occur due to movement or deformation in the lower layers being transferred to the surface.</a:t>
            </a:r>
          </a:p>
          <a:p>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6</a:t>
            </a:fld>
            <a:endParaRPr lang="en-ZA"/>
          </a:p>
        </p:txBody>
      </p:sp>
    </p:spTree>
    <p:extLst>
      <p:ext uri="{BB962C8B-B14F-4D97-AF65-F5344CB8AC3E}">
        <p14:creationId xmlns:p14="http://schemas.microsoft.com/office/powerpoint/2010/main" val="48497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Inspecting cracks on roads is crucial to assess their severity and width, which helps determine appropriate maintenance actions. Here’s a description based on the severity and width of cracks:</a:t>
            </a:r>
          </a:p>
          <a:p>
            <a:pPr>
              <a:buFont typeface="+mj-lt"/>
              <a:buAutoNum type="arabicPeriod"/>
            </a:pPr>
            <a:r>
              <a:rPr lang="en-GB" b="1" dirty="0"/>
              <a:t>Faint cracks:</a:t>
            </a:r>
            <a:endParaRPr lang="en-GB" dirty="0"/>
          </a:p>
          <a:p>
            <a:pPr marL="742950" lvl="1" indent="-285750">
              <a:buFont typeface="+mj-lt"/>
              <a:buAutoNum type="arabicPeriod"/>
            </a:pPr>
            <a:r>
              <a:rPr lang="en-GB" dirty="0"/>
              <a:t>These cracks are initially small and may appear in a star pattern. They are often faint and not fully developed, indicating early signs of pavement distress. At this stage, they may not significantly affect the structural integrity but should be monitored closely.</a:t>
            </a:r>
          </a:p>
          <a:p>
            <a:pPr>
              <a:buFont typeface="+mj-lt"/>
              <a:buAutoNum type="arabicPeriod"/>
            </a:pPr>
            <a:r>
              <a:rPr lang="en-GB" b="1" dirty="0"/>
              <a:t>Distinct cracks:</a:t>
            </a:r>
            <a:endParaRPr lang="en-GB" dirty="0"/>
          </a:p>
          <a:p>
            <a:pPr marL="742950" lvl="1" indent="-285750">
              <a:buFont typeface="+mj-lt"/>
              <a:buAutoNum type="arabicPeriod"/>
            </a:pPr>
            <a:r>
              <a:rPr lang="en-GB" dirty="0"/>
              <a:t>At this stage, cracks become more noticeable and may exhibit slight spalling, where small pieces of pavement start to break away. They are easily visible when driving slowly and may start forming a crocodile crack pattern, resembling interconnected scales.</a:t>
            </a:r>
          </a:p>
          <a:p>
            <a:pPr>
              <a:buFont typeface="+mj-lt"/>
              <a:buAutoNum type="arabicPeriod"/>
            </a:pPr>
            <a:r>
              <a:rPr lang="en-GB" b="1" dirty="0"/>
              <a:t>Open cracks with severe spalling:</a:t>
            </a:r>
            <a:endParaRPr lang="en-GB" dirty="0"/>
          </a:p>
          <a:p>
            <a:pPr marL="742950" lvl="1" indent="-285750">
              <a:buFont typeface="+mj-lt"/>
              <a:buAutoNum type="arabicPeriod"/>
            </a:pPr>
            <a:r>
              <a:rPr lang="en-GB" dirty="0"/>
              <a:t>These cracks are wide open and severe, with significant spalling where larger sections of pavement have broken away. The crocodile crack pattern is fully developed, resembling a network of interconnected cracks across the pavement surface. This stage indicates advanced pavement distress and requires immediate attention to prevent further deterioration.</a:t>
            </a:r>
          </a:p>
          <a:p>
            <a:r>
              <a:rPr lang="en-GB" dirty="0"/>
              <a:t>Inspecting and categorizing cracks based on severity and width helps road maintenance professionals prioritize repairs and interventions effectively, ensuring safety and extending the lifespan of the pavement infrastructure.</a:t>
            </a:r>
          </a:p>
          <a:p>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7</a:t>
            </a:fld>
            <a:endParaRPr lang="en-ZA"/>
          </a:p>
        </p:txBody>
      </p:sp>
    </p:spTree>
    <p:extLst>
      <p:ext uri="{BB962C8B-B14F-4D97-AF65-F5344CB8AC3E}">
        <p14:creationId xmlns:p14="http://schemas.microsoft.com/office/powerpoint/2010/main" val="2052818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types of crack sealants available in the industry for maintenance solutions include:</a:t>
            </a:r>
          </a:p>
          <a:p>
            <a:r>
              <a:rPr lang="en-GB" b="1" dirty="0"/>
              <a:t>Cold Applied:</a:t>
            </a:r>
            <a:endParaRPr lang="en-GB" dirty="0"/>
          </a:p>
          <a:p>
            <a:pPr>
              <a:buFont typeface="Arial" panose="020B0604020202020204" pitchFamily="34" charset="0"/>
              <a:buChar char="•"/>
            </a:pPr>
            <a:r>
              <a:rPr lang="en-GB" dirty="0"/>
              <a:t>Fog Seal</a:t>
            </a:r>
          </a:p>
          <a:p>
            <a:pPr>
              <a:buFont typeface="Arial" panose="020B0604020202020204" pitchFamily="34" charset="0"/>
              <a:buChar char="•"/>
            </a:pPr>
            <a:r>
              <a:rPr lang="en-GB" dirty="0"/>
              <a:t>SS 60/8</a:t>
            </a:r>
          </a:p>
          <a:p>
            <a:pPr>
              <a:buFont typeface="Arial" panose="020B0604020202020204" pitchFamily="34" charset="0"/>
              <a:buChar char="•"/>
            </a:pPr>
            <a:r>
              <a:rPr lang="en-GB" dirty="0"/>
              <a:t>CC-E1 - SBR Latex</a:t>
            </a:r>
          </a:p>
          <a:p>
            <a:r>
              <a:rPr lang="en-GB" b="1" dirty="0"/>
              <a:t>Hot Applied:</a:t>
            </a:r>
            <a:endParaRPr lang="en-GB" dirty="0"/>
          </a:p>
          <a:p>
            <a:pPr>
              <a:buFont typeface="Arial" panose="020B0604020202020204" pitchFamily="34" charset="0"/>
              <a:buChar char="•"/>
            </a:pPr>
            <a:r>
              <a:rPr lang="en-GB" dirty="0"/>
              <a:t>C-E1 – SBS / Warm Mix (requires less heating and emits less gas)</a:t>
            </a:r>
          </a:p>
          <a:p>
            <a:pPr>
              <a:buFont typeface="Arial" panose="020B0604020202020204" pitchFamily="34" charset="0"/>
              <a:buChar char="•"/>
            </a:pPr>
            <a:r>
              <a:rPr lang="en-GB" dirty="0"/>
              <a:t>C-R1 - Crumbed Rubber</a:t>
            </a:r>
          </a:p>
          <a:p>
            <a:pPr>
              <a:buFont typeface="Arial" panose="020B0604020202020204" pitchFamily="34" charset="0"/>
              <a:buChar char="•"/>
            </a:pPr>
            <a:r>
              <a:rPr lang="en-GB" dirty="0"/>
              <a:t>C-R2 - Crumbed Rubber</a:t>
            </a:r>
          </a:p>
          <a:p>
            <a:r>
              <a:rPr lang="en-GB" dirty="0"/>
              <a:t>These sealants are utilized based on their application requirements and performance characteristics, ensuring effective crack sealing and pavement preservation.</a:t>
            </a:r>
          </a:p>
          <a:p>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8</a:t>
            </a:fld>
            <a:endParaRPr lang="en-ZA"/>
          </a:p>
        </p:txBody>
      </p:sp>
    </p:spTree>
    <p:extLst>
      <p:ext uri="{BB962C8B-B14F-4D97-AF65-F5344CB8AC3E}">
        <p14:creationId xmlns:p14="http://schemas.microsoft.com/office/powerpoint/2010/main" val="4230201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Vacuum Sucker :Use a vacuum sucker to thoroughly clean the surface from debris. This ensures loose materials are completely removed, preventing interference with the sealant adhesion.</a:t>
            </a:r>
          </a:p>
          <a:p>
            <a:r>
              <a:rPr lang="en-GB" dirty="0"/>
              <a:t>Air </a:t>
            </a:r>
            <a:r>
              <a:rPr lang="en-GB" dirty="0" err="1"/>
              <a:t>Blowing:Blow</a:t>
            </a:r>
            <a:r>
              <a:rPr lang="en-GB" dirty="0"/>
              <a:t> compressed air across the surface to remove any remaining dust particles. This step is crucial for achieving a clean and dry surface, optimizing the effectiveness of the crack sealing process.</a:t>
            </a:r>
          </a:p>
          <a:p>
            <a:r>
              <a:rPr lang="en-GB" dirty="0"/>
              <a:t>Crack </a:t>
            </a:r>
            <a:r>
              <a:rPr lang="en-GB" dirty="0" err="1"/>
              <a:t>Routing:Rout</a:t>
            </a:r>
            <a:r>
              <a:rPr lang="en-GB" dirty="0"/>
              <a:t> or widen the cracks using specialized equipment. This creates a reservoir that allows the sealant to adhere better and ensures it can penetrate deeper into the crack for a more effective seal.</a:t>
            </a:r>
          </a:p>
          <a:p>
            <a:r>
              <a:rPr lang="en-GB" dirty="0" err="1"/>
              <a:t>Heating:Heat</a:t>
            </a:r>
            <a:r>
              <a:rPr lang="en-GB" dirty="0"/>
              <a:t> the crack using a torch or other heating equipment to soften the asphalt. This step helps the sealant flow more easily into the crack, ensuring complete filling.</a:t>
            </a:r>
          </a:p>
          <a:p>
            <a:r>
              <a:rPr lang="en-GB" dirty="0"/>
              <a:t>Bonding Agent :Apply a bonding agent or primer to the cleaned and heated surface before applying the sealant. This enhances adhesion between the sealant and the pavement, particularly useful when heating with a torch isn't feasible.</a:t>
            </a:r>
            <a:endParaRPr lang="en-ZA" dirty="0"/>
          </a:p>
        </p:txBody>
      </p:sp>
      <p:sp>
        <p:nvSpPr>
          <p:cNvPr id="4" name="Slide Number Placeholder 3"/>
          <p:cNvSpPr>
            <a:spLocks noGrp="1"/>
          </p:cNvSpPr>
          <p:nvPr>
            <p:ph type="sldNum" sz="quarter" idx="5"/>
          </p:nvPr>
        </p:nvSpPr>
        <p:spPr/>
        <p:txBody>
          <a:bodyPr/>
          <a:lstStyle/>
          <a:p>
            <a:fld id="{D5C48603-95C7-4EBF-84DA-BCDE8D1BA3CF}" type="slidenum">
              <a:rPr lang="en-ZA" smtClean="0"/>
              <a:t>11</a:t>
            </a:fld>
            <a:endParaRPr lang="en-ZA"/>
          </a:p>
        </p:txBody>
      </p:sp>
    </p:spTree>
    <p:extLst>
      <p:ext uri="{BB962C8B-B14F-4D97-AF65-F5344CB8AC3E}">
        <p14:creationId xmlns:p14="http://schemas.microsoft.com/office/powerpoint/2010/main" val="67483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895350" cy="6858000"/>
          </a:xfrm>
          <a:prstGeom prst="rect">
            <a:avLst/>
          </a:prstGeom>
          <a:solidFill>
            <a:srgbClr val="004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userDrawn="1"/>
        </p:nvSpPr>
        <p:spPr>
          <a:xfrm rot="5400000">
            <a:off x="6096000" y="762000"/>
            <a:ext cx="895350" cy="11296650"/>
          </a:xfrm>
          <a:prstGeom prst="rect">
            <a:avLst/>
          </a:prstGeom>
          <a:solidFill>
            <a:srgbClr val="004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userDrawn="1"/>
        </p:nvSpPr>
        <p:spPr>
          <a:xfrm>
            <a:off x="3749205" y="6193919"/>
            <a:ext cx="6597583" cy="461665"/>
          </a:xfrm>
          <a:prstGeom prst="rect">
            <a:avLst/>
          </a:prstGeom>
          <a:noFill/>
        </p:spPr>
        <p:txBody>
          <a:bodyPr wrap="square" rtlCol="0">
            <a:spAutoFit/>
          </a:bodyPr>
          <a:lstStyle/>
          <a:p>
            <a:r>
              <a:rPr lang="en-ZA" sz="2400" b="1" dirty="0">
                <a:solidFill>
                  <a:schemeClr val="bg1"/>
                </a:solidFill>
              </a:rPr>
              <a:t>Binding roads, linking people, since 1971</a:t>
            </a:r>
          </a:p>
        </p:txBody>
      </p:sp>
      <p:pic>
        <p:nvPicPr>
          <p:cNvPr id="11" name="Picture 10"/>
          <p:cNvPicPr>
            <a:picLocks noChangeAspect="1"/>
          </p:cNvPicPr>
          <p:nvPr userDrawn="1"/>
        </p:nvPicPr>
        <p:blipFill>
          <a:blip r:embed="rId2"/>
          <a:stretch>
            <a:fillRect/>
          </a:stretch>
        </p:blipFill>
        <p:spPr>
          <a:xfrm>
            <a:off x="76081" y="6016767"/>
            <a:ext cx="1655719" cy="731410"/>
          </a:xfrm>
          <a:prstGeom prst="rect">
            <a:avLst/>
          </a:prstGeom>
        </p:spPr>
      </p:pic>
      <p:sp>
        <p:nvSpPr>
          <p:cNvPr id="22" name="TextBox 21"/>
          <p:cNvSpPr txBox="1"/>
          <p:nvPr userDrawn="1"/>
        </p:nvSpPr>
        <p:spPr>
          <a:xfrm rot="16200000">
            <a:off x="-1811434" y="3420163"/>
            <a:ext cx="4518217" cy="369332"/>
          </a:xfrm>
          <a:prstGeom prst="rect">
            <a:avLst/>
          </a:prstGeom>
          <a:noFill/>
        </p:spPr>
        <p:txBody>
          <a:bodyPr wrap="square" rtlCol="0">
            <a:spAutoFit/>
          </a:bodyPr>
          <a:lstStyle/>
          <a:p>
            <a:r>
              <a:rPr lang="en-ZA" sz="1800" b="1" dirty="0">
                <a:solidFill>
                  <a:schemeClr val="bg1"/>
                </a:solidFill>
              </a:rPr>
              <a:t>Proudly</a:t>
            </a:r>
            <a:r>
              <a:rPr lang="en-ZA" sz="1800" b="1" baseline="0" dirty="0">
                <a:solidFill>
                  <a:schemeClr val="bg1"/>
                </a:solidFill>
              </a:rPr>
              <a:t> part of the Raubex Group, since 2013</a:t>
            </a:r>
            <a:endParaRPr lang="en-ZA" sz="1800" b="1" dirty="0">
              <a:solidFill>
                <a:schemeClr val="bg1"/>
              </a:solidFill>
            </a:endParaRPr>
          </a:p>
        </p:txBody>
      </p:sp>
      <p:pic>
        <p:nvPicPr>
          <p:cNvPr id="23" name="Picture 22"/>
          <p:cNvPicPr>
            <a:picLocks noChangeAspect="1"/>
          </p:cNvPicPr>
          <p:nvPr userDrawn="1"/>
        </p:nvPicPr>
        <p:blipFill rotWithShape="1">
          <a:blip r:embed="rId3"/>
          <a:srcRect l="11239" t="6586" r="11239" b="4423"/>
          <a:stretch/>
        </p:blipFill>
        <p:spPr>
          <a:xfrm rot="16200000">
            <a:off x="54050" y="630464"/>
            <a:ext cx="787248" cy="554784"/>
          </a:xfrm>
          <a:prstGeom prst="rect">
            <a:avLst/>
          </a:prstGeom>
        </p:spPr>
      </p:pic>
      <p:pic>
        <p:nvPicPr>
          <p:cNvPr id="4" name="Picture 3"/>
          <p:cNvPicPr>
            <a:picLocks noChangeAspect="1"/>
          </p:cNvPicPr>
          <p:nvPr userDrawn="1"/>
        </p:nvPicPr>
        <p:blipFill>
          <a:blip r:embed="rId4"/>
          <a:stretch>
            <a:fillRect/>
          </a:stretch>
        </p:blipFill>
        <p:spPr>
          <a:xfrm>
            <a:off x="9263713" y="6168705"/>
            <a:ext cx="802622" cy="535082"/>
          </a:xfrm>
          <a:prstGeom prst="rect">
            <a:avLst/>
          </a:prstGeom>
        </p:spPr>
      </p:pic>
      <p:pic>
        <p:nvPicPr>
          <p:cNvPr id="15" name="Picture 14"/>
          <p:cNvPicPr>
            <a:picLocks noChangeAspect="1"/>
          </p:cNvPicPr>
          <p:nvPr userDrawn="1"/>
        </p:nvPicPr>
        <p:blipFill>
          <a:blip r:embed="rId5"/>
          <a:stretch>
            <a:fillRect/>
          </a:stretch>
        </p:blipFill>
        <p:spPr>
          <a:xfrm>
            <a:off x="10208310" y="6168705"/>
            <a:ext cx="768142" cy="512095"/>
          </a:xfrm>
          <a:prstGeom prst="rect">
            <a:avLst/>
          </a:prstGeom>
        </p:spPr>
      </p:pic>
      <p:pic>
        <p:nvPicPr>
          <p:cNvPr id="16" name="Picture 15"/>
          <p:cNvPicPr>
            <a:picLocks noChangeAspect="1"/>
          </p:cNvPicPr>
          <p:nvPr userDrawn="1"/>
        </p:nvPicPr>
        <p:blipFill>
          <a:blip r:embed="rId6"/>
          <a:stretch>
            <a:fillRect/>
          </a:stretch>
        </p:blipFill>
        <p:spPr>
          <a:xfrm>
            <a:off x="11123006" y="6168705"/>
            <a:ext cx="766163" cy="512095"/>
          </a:xfrm>
          <a:prstGeom prst="rect">
            <a:avLst/>
          </a:prstGeom>
        </p:spPr>
      </p:pic>
      <p:pic>
        <p:nvPicPr>
          <p:cNvPr id="13" name="Picture 12"/>
          <p:cNvPicPr>
            <a:picLocks noChangeAspect="1"/>
          </p:cNvPicPr>
          <p:nvPr userDrawn="1"/>
        </p:nvPicPr>
        <p:blipFill>
          <a:blip r:embed="rId7"/>
          <a:stretch>
            <a:fillRect/>
          </a:stretch>
        </p:blipFill>
        <p:spPr>
          <a:xfrm>
            <a:off x="1825394" y="6153577"/>
            <a:ext cx="915108" cy="527223"/>
          </a:xfrm>
          <a:prstGeom prst="rect">
            <a:avLst/>
          </a:prstGeom>
        </p:spPr>
      </p:pic>
    </p:spTree>
    <p:extLst>
      <p:ext uri="{BB962C8B-B14F-4D97-AF65-F5344CB8AC3E}">
        <p14:creationId xmlns:p14="http://schemas.microsoft.com/office/powerpoint/2010/main" val="174031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CBF8753-7AB4-4224-8A00-85A9E9EDB3B5}" type="datetimeFigureOut">
              <a:rPr lang="en-ZA" smtClean="0"/>
              <a:t>2024/07/16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A564AE0-3B9D-4B94-A4EB-2CE70F39AD7A}" type="slidenum">
              <a:rPr lang="en-ZA" smtClean="0"/>
              <a:t>‹#›</a:t>
            </a:fld>
            <a:endParaRPr lang="en-ZA"/>
          </a:p>
        </p:txBody>
      </p:sp>
    </p:spTree>
    <p:extLst>
      <p:ext uri="{BB962C8B-B14F-4D97-AF65-F5344CB8AC3E}">
        <p14:creationId xmlns:p14="http://schemas.microsoft.com/office/powerpoint/2010/main" val="233177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CBF8753-7AB4-4224-8A00-85A9E9EDB3B5}" type="datetimeFigureOut">
              <a:rPr lang="en-ZA" smtClean="0"/>
              <a:t>2024/07/16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A564AE0-3B9D-4B94-A4EB-2CE70F39AD7A}" type="slidenum">
              <a:rPr lang="en-ZA" smtClean="0"/>
              <a:t>‹#›</a:t>
            </a:fld>
            <a:endParaRPr lang="en-ZA"/>
          </a:p>
        </p:txBody>
      </p:sp>
    </p:spTree>
    <p:extLst>
      <p:ext uri="{BB962C8B-B14F-4D97-AF65-F5344CB8AC3E}">
        <p14:creationId xmlns:p14="http://schemas.microsoft.com/office/powerpoint/2010/main" val="103772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CBF8753-7AB4-4224-8A00-85A9E9EDB3B5}" type="datetimeFigureOut">
              <a:rPr lang="en-ZA" smtClean="0"/>
              <a:t>2024/07/16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A564AE0-3B9D-4B94-A4EB-2CE70F39AD7A}" type="slidenum">
              <a:rPr lang="en-ZA" smtClean="0"/>
              <a:t>‹#›</a:t>
            </a:fld>
            <a:endParaRPr lang="en-ZA"/>
          </a:p>
        </p:txBody>
      </p:sp>
    </p:spTree>
    <p:extLst>
      <p:ext uri="{BB962C8B-B14F-4D97-AF65-F5344CB8AC3E}">
        <p14:creationId xmlns:p14="http://schemas.microsoft.com/office/powerpoint/2010/main" val="45290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BF8753-7AB4-4224-8A00-85A9E9EDB3B5}" type="datetimeFigureOut">
              <a:rPr lang="en-ZA" smtClean="0"/>
              <a:t>2024/07/16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A564AE0-3B9D-4B94-A4EB-2CE70F39AD7A}" type="slidenum">
              <a:rPr lang="en-ZA" smtClean="0"/>
              <a:t>‹#›</a:t>
            </a:fld>
            <a:endParaRPr lang="en-ZA"/>
          </a:p>
        </p:txBody>
      </p:sp>
    </p:spTree>
    <p:extLst>
      <p:ext uri="{BB962C8B-B14F-4D97-AF65-F5344CB8AC3E}">
        <p14:creationId xmlns:p14="http://schemas.microsoft.com/office/powerpoint/2010/main" val="423259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ECBF8753-7AB4-4224-8A00-85A9E9EDB3B5}" type="datetimeFigureOut">
              <a:rPr lang="en-ZA" smtClean="0"/>
              <a:t>2024/07/16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A564AE0-3B9D-4B94-A4EB-2CE70F39AD7A}" type="slidenum">
              <a:rPr lang="en-ZA" smtClean="0"/>
              <a:t>‹#›</a:t>
            </a:fld>
            <a:endParaRPr lang="en-ZA"/>
          </a:p>
        </p:txBody>
      </p:sp>
    </p:spTree>
    <p:extLst>
      <p:ext uri="{BB962C8B-B14F-4D97-AF65-F5344CB8AC3E}">
        <p14:creationId xmlns:p14="http://schemas.microsoft.com/office/powerpoint/2010/main" val="387583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ECBF8753-7AB4-4224-8A00-85A9E9EDB3B5}" type="datetimeFigureOut">
              <a:rPr lang="en-ZA" smtClean="0"/>
              <a:t>2024/07/16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A564AE0-3B9D-4B94-A4EB-2CE70F39AD7A}" type="slidenum">
              <a:rPr lang="en-ZA" smtClean="0"/>
              <a:t>‹#›</a:t>
            </a:fld>
            <a:endParaRPr lang="en-ZA"/>
          </a:p>
        </p:txBody>
      </p:sp>
    </p:spTree>
    <p:extLst>
      <p:ext uri="{BB962C8B-B14F-4D97-AF65-F5344CB8AC3E}">
        <p14:creationId xmlns:p14="http://schemas.microsoft.com/office/powerpoint/2010/main" val="28382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CBF8753-7AB4-4224-8A00-85A9E9EDB3B5}" type="datetimeFigureOut">
              <a:rPr lang="en-ZA" smtClean="0"/>
              <a:t>2024/07/16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A564AE0-3B9D-4B94-A4EB-2CE70F39AD7A}" type="slidenum">
              <a:rPr lang="en-ZA" smtClean="0"/>
              <a:t>‹#›</a:t>
            </a:fld>
            <a:endParaRPr lang="en-ZA"/>
          </a:p>
        </p:txBody>
      </p:sp>
    </p:spTree>
    <p:extLst>
      <p:ext uri="{BB962C8B-B14F-4D97-AF65-F5344CB8AC3E}">
        <p14:creationId xmlns:p14="http://schemas.microsoft.com/office/powerpoint/2010/main" val="322832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F8753-7AB4-4224-8A00-85A9E9EDB3B5}" type="datetimeFigureOut">
              <a:rPr lang="en-ZA" smtClean="0"/>
              <a:t>2024/07/16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A564AE0-3B9D-4B94-A4EB-2CE70F39AD7A}" type="slidenum">
              <a:rPr lang="en-ZA" smtClean="0"/>
              <a:t>‹#›</a:t>
            </a:fld>
            <a:endParaRPr lang="en-ZA"/>
          </a:p>
        </p:txBody>
      </p:sp>
    </p:spTree>
    <p:extLst>
      <p:ext uri="{BB962C8B-B14F-4D97-AF65-F5344CB8AC3E}">
        <p14:creationId xmlns:p14="http://schemas.microsoft.com/office/powerpoint/2010/main" val="60404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BF8753-7AB4-4224-8A00-85A9E9EDB3B5}" type="datetimeFigureOut">
              <a:rPr lang="en-ZA" smtClean="0"/>
              <a:t>2024/07/16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A564AE0-3B9D-4B94-A4EB-2CE70F39AD7A}" type="slidenum">
              <a:rPr lang="en-ZA" smtClean="0"/>
              <a:t>‹#›</a:t>
            </a:fld>
            <a:endParaRPr lang="en-ZA"/>
          </a:p>
        </p:txBody>
      </p:sp>
    </p:spTree>
    <p:extLst>
      <p:ext uri="{BB962C8B-B14F-4D97-AF65-F5344CB8AC3E}">
        <p14:creationId xmlns:p14="http://schemas.microsoft.com/office/powerpoint/2010/main" val="293667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BF8753-7AB4-4224-8A00-85A9E9EDB3B5}" type="datetimeFigureOut">
              <a:rPr lang="en-ZA" smtClean="0"/>
              <a:t>2024/07/16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A564AE0-3B9D-4B94-A4EB-2CE70F39AD7A}" type="slidenum">
              <a:rPr lang="en-ZA" smtClean="0"/>
              <a:t>‹#›</a:t>
            </a:fld>
            <a:endParaRPr lang="en-ZA"/>
          </a:p>
        </p:txBody>
      </p:sp>
    </p:spTree>
    <p:extLst>
      <p:ext uri="{BB962C8B-B14F-4D97-AF65-F5344CB8AC3E}">
        <p14:creationId xmlns:p14="http://schemas.microsoft.com/office/powerpoint/2010/main" val="179694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F8753-7AB4-4224-8A00-85A9E9EDB3B5}" type="datetimeFigureOut">
              <a:rPr lang="en-ZA" smtClean="0"/>
              <a:t>2024/07/16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64AE0-3B9D-4B94-A4EB-2CE70F39AD7A}" type="slidenum">
              <a:rPr lang="en-ZA" smtClean="0"/>
              <a:t>‹#›</a:t>
            </a:fld>
            <a:endParaRPr lang="en-ZA"/>
          </a:p>
        </p:txBody>
      </p:sp>
    </p:spTree>
    <p:extLst>
      <p:ext uri="{BB962C8B-B14F-4D97-AF65-F5344CB8AC3E}">
        <p14:creationId xmlns:p14="http://schemas.microsoft.com/office/powerpoint/2010/main" val="114210996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4.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3.jp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F09F7D0C-FEA1-240F-C620-B1AF90A89BCA}"/>
              </a:ext>
            </a:extLst>
          </p:cNvPr>
          <p:cNvSpPr txBox="1">
            <a:spLocks noChangeArrowheads="1"/>
          </p:cNvSpPr>
          <p:nvPr/>
        </p:nvSpPr>
        <p:spPr bwMode="auto">
          <a:xfrm>
            <a:off x="2371725" y="21418"/>
            <a:ext cx="74485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latin typeface="Arial" panose="020B0604020202020204" pitchFamily="34" charset="0"/>
            </a:endParaRPr>
          </a:p>
        </p:txBody>
      </p:sp>
      <p:sp>
        <p:nvSpPr>
          <p:cNvPr id="3" name="Text Box 7">
            <a:extLst>
              <a:ext uri="{FF2B5EF4-FFF2-40B4-BE49-F238E27FC236}">
                <a16:creationId xmlns:a16="http://schemas.microsoft.com/office/drawing/2014/main" id="{A1EC1D8E-576D-49AE-C3FD-11EE216F9A31}"/>
              </a:ext>
            </a:extLst>
          </p:cNvPr>
          <p:cNvSpPr txBox="1">
            <a:spLocks noChangeArrowheads="1"/>
          </p:cNvSpPr>
          <p:nvPr/>
        </p:nvSpPr>
        <p:spPr bwMode="auto">
          <a:xfrm>
            <a:off x="2252041" y="512831"/>
            <a:ext cx="7448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bg1"/>
              </a:solidFill>
              <a:effectLst/>
              <a:latin typeface="Arial" panose="020B0604020202020204" pitchFamily="34" charset="0"/>
            </a:endParaRPr>
          </a:p>
        </p:txBody>
      </p:sp>
      <p:sp>
        <p:nvSpPr>
          <p:cNvPr id="5" name="Rectangle 6">
            <a:extLst>
              <a:ext uri="{FF2B5EF4-FFF2-40B4-BE49-F238E27FC236}">
                <a16:creationId xmlns:a16="http://schemas.microsoft.com/office/drawing/2014/main" id="{380BF841-FAEC-5A27-4E06-6928C82CE0D4}"/>
              </a:ext>
            </a:extLst>
          </p:cNvPr>
          <p:cNvSpPr>
            <a:spLocks noChangeArrowheads="1"/>
          </p:cNvSpPr>
          <p:nvPr/>
        </p:nvSpPr>
        <p:spPr bwMode="auto">
          <a:xfrm>
            <a:off x="2491409"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7">
            <a:extLst>
              <a:ext uri="{FF2B5EF4-FFF2-40B4-BE49-F238E27FC236}">
                <a16:creationId xmlns:a16="http://schemas.microsoft.com/office/drawing/2014/main" id="{293AA7A7-34F8-980C-D8EA-6DF867527B43}"/>
              </a:ext>
            </a:extLst>
          </p:cNvPr>
          <p:cNvSpPr>
            <a:spLocks noChangeArrowheads="1"/>
          </p:cNvSpPr>
          <p:nvPr/>
        </p:nvSpPr>
        <p:spPr bwMode="auto">
          <a:xfrm>
            <a:off x="2491409"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9">
            <a:extLst>
              <a:ext uri="{FF2B5EF4-FFF2-40B4-BE49-F238E27FC236}">
                <a16:creationId xmlns:a16="http://schemas.microsoft.com/office/drawing/2014/main" id="{31E570D3-F528-E5EF-7C21-053B6450A77F}"/>
              </a:ext>
            </a:extLst>
          </p:cNvPr>
          <p:cNvSpPr>
            <a:spLocks noChangeArrowheads="1"/>
          </p:cNvSpPr>
          <p:nvPr/>
        </p:nvSpPr>
        <p:spPr bwMode="auto">
          <a:xfrm>
            <a:off x="2491409" y="927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8" name="Rectangle 11">
            <a:extLst>
              <a:ext uri="{FF2B5EF4-FFF2-40B4-BE49-F238E27FC236}">
                <a16:creationId xmlns:a16="http://schemas.microsoft.com/office/drawing/2014/main" id="{04A91EE2-0B9A-2D2D-2BEC-984045E915D1}"/>
              </a:ext>
            </a:extLst>
          </p:cNvPr>
          <p:cNvSpPr>
            <a:spLocks noChangeArrowheads="1"/>
          </p:cNvSpPr>
          <p:nvPr/>
        </p:nvSpPr>
        <p:spPr bwMode="auto">
          <a:xfrm>
            <a:off x="2586943" y="134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9" name="Rectangle 13">
            <a:extLst>
              <a:ext uri="{FF2B5EF4-FFF2-40B4-BE49-F238E27FC236}">
                <a16:creationId xmlns:a16="http://schemas.microsoft.com/office/drawing/2014/main" id="{CA13371C-FBBB-9C1E-BD60-C0164C9AB056}"/>
              </a:ext>
            </a:extLst>
          </p:cNvPr>
          <p:cNvSpPr>
            <a:spLocks noChangeArrowheads="1"/>
          </p:cNvSpPr>
          <p:nvPr/>
        </p:nvSpPr>
        <p:spPr bwMode="auto">
          <a:xfrm>
            <a:off x="2491409" y="187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Rectangle 14">
            <a:extLst>
              <a:ext uri="{FF2B5EF4-FFF2-40B4-BE49-F238E27FC236}">
                <a16:creationId xmlns:a16="http://schemas.microsoft.com/office/drawing/2014/main" id="{3A927902-4309-BC9A-D380-13B9EEE0F980}"/>
              </a:ext>
            </a:extLst>
          </p:cNvPr>
          <p:cNvSpPr>
            <a:spLocks noChangeArrowheads="1"/>
          </p:cNvSpPr>
          <p:nvPr/>
        </p:nvSpPr>
        <p:spPr bwMode="auto">
          <a:xfrm>
            <a:off x="2942259" y="610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25" name="TextBox 13">
            <a:extLst>
              <a:ext uri="{FF2B5EF4-FFF2-40B4-BE49-F238E27FC236}">
                <a16:creationId xmlns:a16="http://schemas.microsoft.com/office/drawing/2014/main" id="{5BA60CEC-6F42-F03B-5792-A37CD154B07C}"/>
              </a:ext>
            </a:extLst>
          </p:cNvPr>
          <p:cNvGraphicFramePr/>
          <p:nvPr>
            <p:extLst>
              <p:ext uri="{D42A27DB-BD31-4B8C-83A1-F6EECF244321}">
                <p14:modId xmlns:p14="http://schemas.microsoft.com/office/powerpoint/2010/main" val="1788526987"/>
              </p:ext>
            </p:extLst>
          </p:nvPr>
        </p:nvGraphicFramePr>
        <p:xfrm>
          <a:off x="1076547" y="84316"/>
          <a:ext cx="9237034" cy="252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descr="A close up of a road&#10;&#10;Description automatically generated">
            <a:extLst>
              <a:ext uri="{FF2B5EF4-FFF2-40B4-BE49-F238E27FC236}">
                <a16:creationId xmlns:a16="http://schemas.microsoft.com/office/drawing/2014/main" id="{7C84E20A-7D4B-3E4B-CE2B-793D44E9F9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7304" y="2647382"/>
            <a:ext cx="4378024" cy="3283518"/>
          </a:xfrm>
          <a:prstGeom prst="rect">
            <a:avLst/>
          </a:prstGeom>
        </p:spPr>
      </p:pic>
      <p:pic>
        <p:nvPicPr>
          <p:cNvPr id="13" name="Picture 12">
            <a:extLst>
              <a:ext uri="{FF2B5EF4-FFF2-40B4-BE49-F238E27FC236}">
                <a16:creationId xmlns:a16="http://schemas.microsoft.com/office/drawing/2014/main" id="{368BC2C9-1FA0-2A5E-0DDC-D441B1174EFB}"/>
              </a:ext>
            </a:extLst>
          </p:cNvPr>
          <p:cNvPicPr>
            <a:picLocks noChangeAspect="1"/>
          </p:cNvPicPr>
          <p:nvPr/>
        </p:nvPicPr>
        <p:blipFill>
          <a:blip r:embed="rId9"/>
          <a:stretch>
            <a:fillRect/>
          </a:stretch>
        </p:blipFill>
        <p:spPr>
          <a:xfrm>
            <a:off x="-274452" y="914400"/>
            <a:ext cx="21509709" cy="688531"/>
          </a:xfrm>
          <a:prstGeom prst="rect">
            <a:avLst/>
          </a:prstGeom>
        </p:spPr>
      </p:pic>
      <p:pic>
        <p:nvPicPr>
          <p:cNvPr id="14" name="Picture 13">
            <a:extLst>
              <a:ext uri="{FF2B5EF4-FFF2-40B4-BE49-F238E27FC236}">
                <a16:creationId xmlns:a16="http://schemas.microsoft.com/office/drawing/2014/main" id="{DF43AE0A-5638-9910-8037-2707223BE3F0}"/>
              </a:ext>
            </a:extLst>
          </p:cNvPr>
          <p:cNvPicPr>
            <a:picLocks noChangeAspect="1"/>
          </p:cNvPicPr>
          <p:nvPr/>
        </p:nvPicPr>
        <p:blipFill>
          <a:blip r:embed="rId9"/>
          <a:stretch>
            <a:fillRect/>
          </a:stretch>
        </p:blipFill>
        <p:spPr>
          <a:xfrm>
            <a:off x="-274453" y="29019"/>
            <a:ext cx="21509709" cy="688531"/>
          </a:xfrm>
          <a:prstGeom prst="rect">
            <a:avLst/>
          </a:prstGeom>
        </p:spPr>
      </p:pic>
      <p:pic>
        <p:nvPicPr>
          <p:cNvPr id="15" name="Picture 14">
            <a:extLst>
              <a:ext uri="{FF2B5EF4-FFF2-40B4-BE49-F238E27FC236}">
                <a16:creationId xmlns:a16="http://schemas.microsoft.com/office/drawing/2014/main" id="{BF40E03C-3F01-D42B-705B-0B805FAB47F7}"/>
              </a:ext>
            </a:extLst>
          </p:cNvPr>
          <p:cNvPicPr>
            <a:picLocks noChangeAspect="1"/>
          </p:cNvPicPr>
          <p:nvPr/>
        </p:nvPicPr>
        <p:blipFill>
          <a:blip r:embed="rId9"/>
          <a:stretch>
            <a:fillRect/>
          </a:stretch>
        </p:blipFill>
        <p:spPr>
          <a:xfrm>
            <a:off x="-274454" y="1869951"/>
            <a:ext cx="21509709" cy="688531"/>
          </a:xfrm>
          <a:prstGeom prst="rect">
            <a:avLst/>
          </a:prstGeom>
        </p:spPr>
      </p:pic>
    </p:spTree>
    <p:extLst>
      <p:ext uri="{BB962C8B-B14F-4D97-AF65-F5344CB8AC3E}">
        <p14:creationId xmlns:p14="http://schemas.microsoft.com/office/powerpoint/2010/main" val="323174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7">
            <a:extLst>
              <a:ext uri="{FF2B5EF4-FFF2-40B4-BE49-F238E27FC236}">
                <a16:creationId xmlns:a16="http://schemas.microsoft.com/office/drawing/2014/main" id="{0C8686D4-6B2F-DB40-BAB3-7D126FD02537}"/>
              </a:ext>
            </a:extLst>
          </p:cNvPr>
          <p:cNvSpPr txBox="1"/>
          <p:nvPr/>
        </p:nvSpPr>
        <p:spPr>
          <a:xfrm>
            <a:off x="6626946" y="176253"/>
            <a:ext cx="9132846" cy="619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a:lnSpc>
                <a:spcPct val="115000"/>
              </a:lnSpc>
            </a:pPr>
            <a:endParaRPr lang="en-US" sz="2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0" name="TextBox 2">
            <a:extLst>
              <a:ext uri="{FF2B5EF4-FFF2-40B4-BE49-F238E27FC236}">
                <a16:creationId xmlns:a16="http://schemas.microsoft.com/office/drawing/2014/main" id="{488E3A3A-E4DB-0A88-4C9F-7F488E76970A}"/>
              </a:ext>
            </a:extLst>
          </p:cNvPr>
          <p:cNvGraphicFramePr/>
          <p:nvPr>
            <p:extLst>
              <p:ext uri="{D42A27DB-BD31-4B8C-83A1-F6EECF244321}">
                <p14:modId xmlns:p14="http://schemas.microsoft.com/office/powerpoint/2010/main" val="3640638995"/>
              </p:ext>
            </p:extLst>
          </p:nvPr>
        </p:nvGraphicFramePr>
        <p:xfrm>
          <a:off x="1515139" y="176253"/>
          <a:ext cx="10179021" cy="5396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47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7">
            <a:extLst>
              <a:ext uri="{FF2B5EF4-FFF2-40B4-BE49-F238E27FC236}">
                <a16:creationId xmlns:a16="http://schemas.microsoft.com/office/drawing/2014/main" id="{0C8686D4-6B2F-DB40-BAB3-7D126FD02537}"/>
              </a:ext>
            </a:extLst>
          </p:cNvPr>
          <p:cNvSpPr txBox="1"/>
          <p:nvPr/>
        </p:nvSpPr>
        <p:spPr>
          <a:xfrm>
            <a:off x="6626946" y="176253"/>
            <a:ext cx="9132846" cy="619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a:lnSpc>
                <a:spcPct val="115000"/>
              </a:lnSpc>
            </a:pPr>
            <a:endParaRPr lang="en-US" sz="2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4" descr="Longitudinal Cracking – Pavement Interactive">
            <a:extLst>
              <a:ext uri="{FF2B5EF4-FFF2-40B4-BE49-F238E27FC236}">
                <a16:creationId xmlns:a16="http://schemas.microsoft.com/office/drawing/2014/main" id="{BBAF6001-4744-FD87-677A-22BB3ABE488D}"/>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b="13128"/>
          <a:stretch/>
        </p:blipFill>
        <p:spPr bwMode="auto">
          <a:xfrm>
            <a:off x="954457" y="29973"/>
            <a:ext cx="11344978" cy="59538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TextBox 2">
            <a:extLst>
              <a:ext uri="{FF2B5EF4-FFF2-40B4-BE49-F238E27FC236}">
                <a16:creationId xmlns:a16="http://schemas.microsoft.com/office/drawing/2014/main" id="{443EA043-15AA-1DE1-288C-D4D1425E6DCC}"/>
              </a:ext>
            </a:extLst>
          </p:cNvPr>
          <p:cNvGraphicFramePr/>
          <p:nvPr>
            <p:extLst>
              <p:ext uri="{D42A27DB-BD31-4B8C-83A1-F6EECF244321}">
                <p14:modId xmlns:p14="http://schemas.microsoft.com/office/powerpoint/2010/main" val="995702398"/>
              </p:ext>
            </p:extLst>
          </p:nvPr>
        </p:nvGraphicFramePr>
        <p:xfrm>
          <a:off x="1178560" y="568960"/>
          <a:ext cx="4500880" cy="4826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742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group of people in orange vests on a road&#10;&#10;Description automatically generated">
            <a:extLst>
              <a:ext uri="{FF2B5EF4-FFF2-40B4-BE49-F238E27FC236}">
                <a16:creationId xmlns:a16="http://schemas.microsoft.com/office/drawing/2014/main" id="{DFB35F66-095D-57AA-A369-B90721FD6EB4}"/>
              </a:ext>
            </a:extLst>
          </p:cNvPr>
          <p:cNvPicPr>
            <a:picLocks noChangeAspect="1"/>
          </p:cNvPicPr>
          <p:nvPr/>
        </p:nvPicPr>
        <p:blipFill rotWithShape="1">
          <a:blip r:embed="rId3">
            <a:extLst>
              <a:ext uri="{28A0092B-C50C-407E-A947-70E740481C1C}">
                <a14:useLocalDpi xmlns:a14="http://schemas.microsoft.com/office/drawing/2010/main" val="0"/>
              </a:ext>
            </a:extLst>
          </a:blip>
          <a:srcRect t="8399" b="38409"/>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31A544E-950E-A20C-F1BC-3754533DC35B}"/>
              </a:ext>
            </a:extLst>
          </p:cNvPr>
          <p:cNvSpPr/>
          <p:nvPr/>
        </p:nvSpPr>
        <p:spPr>
          <a:xfrm>
            <a:off x="115488" y="909859"/>
            <a:ext cx="5380698" cy="350002"/>
          </a:xfrm>
          <a:prstGeom prst="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ZA" sz="2400"/>
          </a:p>
        </p:txBody>
      </p:sp>
      <p:grpSp>
        <p:nvGrpSpPr>
          <p:cNvPr id="26" name="Group 25">
            <a:extLst>
              <a:ext uri="{FF2B5EF4-FFF2-40B4-BE49-F238E27FC236}">
                <a16:creationId xmlns:a16="http://schemas.microsoft.com/office/drawing/2014/main" id="{3EAEBFB5-4AB5-0AFB-57FD-3ADF731259AB}"/>
              </a:ext>
            </a:extLst>
          </p:cNvPr>
          <p:cNvGrpSpPr/>
          <p:nvPr/>
        </p:nvGrpSpPr>
        <p:grpSpPr>
          <a:xfrm>
            <a:off x="410943" y="585955"/>
            <a:ext cx="3768624" cy="410003"/>
            <a:chOff x="291592" y="26873"/>
            <a:chExt cx="4082288" cy="354240"/>
          </a:xfrm>
        </p:grpSpPr>
        <p:sp>
          <p:nvSpPr>
            <p:cNvPr id="27" name="Rectangle: Rounded Corners 26">
              <a:extLst>
                <a:ext uri="{FF2B5EF4-FFF2-40B4-BE49-F238E27FC236}">
                  <a16:creationId xmlns:a16="http://schemas.microsoft.com/office/drawing/2014/main" id="{BE742F95-1B4C-E7EA-9187-1A02CE89906A}"/>
                </a:ext>
              </a:extLst>
            </p:cNvPr>
            <p:cNvSpPr/>
            <p:nvPr/>
          </p:nvSpPr>
          <p:spPr>
            <a:xfrm>
              <a:off x="291592" y="26873"/>
              <a:ext cx="4082288" cy="354240"/>
            </a:xfrm>
            <a:prstGeom prst="roundRect">
              <a:avLst/>
            </a:prstGeom>
            <a:solidFill>
              <a:schemeClr val="accent2"/>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ZA" sz="2400"/>
            </a:p>
          </p:txBody>
        </p:sp>
        <p:sp>
          <p:nvSpPr>
            <p:cNvPr id="28" name="Rectangle: Rounded Corners 5">
              <a:extLst>
                <a:ext uri="{FF2B5EF4-FFF2-40B4-BE49-F238E27FC236}">
                  <a16:creationId xmlns:a16="http://schemas.microsoft.com/office/drawing/2014/main" id="{E388C80E-624C-68BB-0FDF-480A00DDFC3B}"/>
                </a:ext>
              </a:extLst>
            </p:cNvPr>
            <p:cNvSpPr txBox="1"/>
            <p:nvPr/>
          </p:nvSpPr>
          <p:spPr>
            <a:xfrm>
              <a:off x="308885" y="44166"/>
              <a:ext cx="4047702"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4301" tIns="0" rIns="154301" bIns="0" numCol="1" spcCol="1270" anchor="ctr" anchorCtr="0">
              <a:noAutofit/>
            </a:bodyPr>
            <a:lstStyle/>
            <a:p>
              <a:pPr marL="0" lvl="0" indent="0" algn="l" defTabSz="533400">
                <a:lnSpc>
                  <a:spcPct val="90000"/>
                </a:lnSpc>
                <a:spcBef>
                  <a:spcPct val="0"/>
                </a:spcBef>
                <a:spcAft>
                  <a:spcPct val="35000"/>
                </a:spcAft>
                <a:buNone/>
              </a:pPr>
              <a:r>
                <a:rPr lang="en-GB" sz="1600" b="1" kern="1200" dirty="0"/>
                <a:t>Application of Sealant</a:t>
              </a:r>
              <a:endParaRPr lang="en-US" sz="1600" kern="1200" dirty="0"/>
            </a:p>
          </p:txBody>
        </p:sp>
      </p:grpSp>
      <p:grpSp>
        <p:nvGrpSpPr>
          <p:cNvPr id="29" name="Group 28">
            <a:extLst>
              <a:ext uri="{FF2B5EF4-FFF2-40B4-BE49-F238E27FC236}">
                <a16:creationId xmlns:a16="http://schemas.microsoft.com/office/drawing/2014/main" id="{10004E80-CB68-8E24-7433-FCE5803FCAC9}"/>
              </a:ext>
            </a:extLst>
          </p:cNvPr>
          <p:cNvGrpSpPr/>
          <p:nvPr/>
        </p:nvGrpSpPr>
        <p:grpSpPr>
          <a:xfrm>
            <a:off x="115488" y="1318944"/>
            <a:ext cx="5380698" cy="1356216"/>
            <a:chOff x="0" y="748313"/>
            <a:chExt cx="5831840" cy="699300"/>
          </a:xfrm>
        </p:grpSpPr>
        <p:sp>
          <p:nvSpPr>
            <p:cNvPr id="30" name="Rectangle 29">
              <a:extLst>
                <a:ext uri="{FF2B5EF4-FFF2-40B4-BE49-F238E27FC236}">
                  <a16:creationId xmlns:a16="http://schemas.microsoft.com/office/drawing/2014/main" id="{2F8DB3A0-4E9F-584E-1C07-6EA3A0C63F35}"/>
                </a:ext>
              </a:extLst>
            </p:cNvPr>
            <p:cNvSpPr/>
            <p:nvPr/>
          </p:nvSpPr>
          <p:spPr>
            <a:xfrm>
              <a:off x="0" y="748313"/>
              <a:ext cx="5831840" cy="699300"/>
            </a:xfrm>
            <a:prstGeom prst="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ZA" sz="2400"/>
            </a:p>
          </p:txBody>
        </p:sp>
        <p:sp>
          <p:nvSpPr>
            <p:cNvPr id="31" name="TextBox 30">
              <a:extLst>
                <a:ext uri="{FF2B5EF4-FFF2-40B4-BE49-F238E27FC236}">
                  <a16:creationId xmlns:a16="http://schemas.microsoft.com/office/drawing/2014/main" id="{8712CD43-04F4-0D0C-A7B0-0000508AD87C}"/>
                </a:ext>
              </a:extLst>
            </p:cNvPr>
            <p:cNvSpPr txBox="1"/>
            <p:nvPr/>
          </p:nvSpPr>
          <p:spPr>
            <a:xfrm>
              <a:off x="0" y="748313"/>
              <a:ext cx="5831840" cy="699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2616" tIns="249936" rIns="452616" bIns="85344" numCol="1" spcCol="1270" anchor="t" anchorCtr="0">
              <a:noAutofit/>
            </a:bodyPr>
            <a:lstStyle/>
            <a:p>
              <a:pPr marL="114300" lvl="1" indent="-114300" algn="l" defTabSz="533400">
                <a:lnSpc>
                  <a:spcPct val="90000"/>
                </a:lnSpc>
                <a:spcBef>
                  <a:spcPct val="0"/>
                </a:spcBef>
                <a:spcAft>
                  <a:spcPct val="15000"/>
                </a:spcAft>
                <a:buChar char="•"/>
              </a:pPr>
              <a:r>
                <a:rPr lang="en-GB" sz="1600" kern="1200" dirty="0"/>
                <a:t>Ensure sealant is applied evenly into the prepared cracks.</a:t>
              </a:r>
              <a:endParaRPr lang="en-US" sz="1600" kern="1200" dirty="0"/>
            </a:p>
            <a:p>
              <a:pPr marL="114300" lvl="1" indent="-114300" algn="l" defTabSz="533400">
                <a:lnSpc>
                  <a:spcPct val="90000"/>
                </a:lnSpc>
                <a:spcBef>
                  <a:spcPct val="0"/>
                </a:spcBef>
                <a:spcAft>
                  <a:spcPct val="15000"/>
                </a:spcAft>
                <a:buChar char="•"/>
              </a:pPr>
              <a:r>
                <a:rPr lang="en-GB" sz="1600" kern="1200" dirty="0"/>
                <a:t>Avoid overfilling to prevent tracking and ensure a smooth finish.</a:t>
              </a:r>
              <a:endParaRPr lang="en-US" sz="1600" kern="1200" dirty="0"/>
            </a:p>
          </p:txBody>
        </p:sp>
      </p:grpSp>
      <p:grpSp>
        <p:nvGrpSpPr>
          <p:cNvPr id="32" name="Group 31">
            <a:extLst>
              <a:ext uri="{FF2B5EF4-FFF2-40B4-BE49-F238E27FC236}">
                <a16:creationId xmlns:a16="http://schemas.microsoft.com/office/drawing/2014/main" id="{E91B51B6-3E06-FA31-3E79-07B1BCCAFC22}"/>
              </a:ext>
            </a:extLst>
          </p:cNvPr>
          <p:cNvGrpSpPr/>
          <p:nvPr/>
        </p:nvGrpSpPr>
        <p:grpSpPr>
          <a:xfrm>
            <a:off x="412921" y="1099673"/>
            <a:ext cx="3768624" cy="410003"/>
            <a:chOff x="291592" y="571193"/>
            <a:chExt cx="4082288" cy="354240"/>
          </a:xfrm>
        </p:grpSpPr>
        <p:sp>
          <p:nvSpPr>
            <p:cNvPr id="33" name="Rectangle: Rounded Corners 32">
              <a:extLst>
                <a:ext uri="{FF2B5EF4-FFF2-40B4-BE49-F238E27FC236}">
                  <a16:creationId xmlns:a16="http://schemas.microsoft.com/office/drawing/2014/main" id="{B27DA4D1-389F-9AD8-30DD-6A7970BCDC0A}"/>
                </a:ext>
              </a:extLst>
            </p:cNvPr>
            <p:cNvSpPr/>
            <p:nvPr/>
          </p:nvSpPr>
          <p:spPr>
            <a:xfrm>
              <a:off x="291592" y="571193"/>
              <a:ext cx="4082288" cy="354240"/>
            </a:xfrm>
            <a:prstGeom prst="roundRect">
              <a:avLst/>
            </a:prstGeom>
            <a:solidFill>
              <a:schemeClr val="accent2"/>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ZA" sz="2400"/>
            </a:p>
          </p:txBody>
        </p:sp>
        <p:sp>
          <p:nvSpPr>
            <p:cNvPr id="34" name="Rectangle: Rounded Corners 9">
              <a:extLst>
                <a:ext uri="{FF2B5EF4-FFF2-40B4-BE49-F238E27FC236}">
                  <a16:creationId xmlns:a16="http://schemas.microsoft.com/office/drawing/2014/main" id="{5FC6AEE8-03C9-2DCD-E23B-C39E09B931EE}"/>
                </a:ext>
              </a:extLst>
            </p:cNvPr>
            <p:cNvSpPr txBox="1"/>
            <p:nvPr/>
          </p:nvSpPr>
          <p:spPr>
            <a:xfrm>
              <a:off x="308885" y="588486"/>
              <a:ext cx="4047702"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4301" tIns="0" rIns="154301" bIns="0" numCol="1" spcCol="1270" anchor="ctr" anchorCtr="0">
              <a:noAutofit/>
            </a:bodyPr>
            <a:lstStyle/>
            <a:p>
              <a:pPr marL="0" lvl="0" indent="0" algn="l" defTabSz="533400">
                <a:lnSpc>
                  <a:spcPct val="90000"/>
                </a:lnSpc>
                <a:spcBef>
                  <a:spcPct val="0"/>
                </a:spcBef>
                <a:spcAft>
                  <a:spcPct val="35000"/>
                </a:spcAft>
                <a:buNone/>
              </a:pPr>
              <a:r>
                <a:rPr lang="en-GB" sz="1600" b="1" kern="1200" dirty="0"/>
                <a:t>Placement:</a:t>
              </a:r>
              <a:endParaRPr lang="en-US" sz="1600" kern="1200" dirty="0"/>
            </a:p>
          </p:txBody>
        </p:sp>
      </p:grpSp>
      <p:grpSp>
        <p:nvGrpSpPr>
          <p:cNvPr id="35" name="Group 34">
            <a:extLst>
              <a:ext uri="{FF2B5EF4-FFF2-40B4-BE49-F238E27FC236}">
                <a16:creationId xmlns:a16="http://schemas.microsoft.com/office/drawing/2014/main" id="{1A426A5E-8235-E8BC-3D2F-6D700D4709A9}"/>
              </a:ext>
            </a:extLst>
          </p:cNvPr>
          <p:cNvGrpSpPr/>
          <p:nvPr/>
        </p:nvGrpSpPr>
        <p:grpSpPr>
          <a:xfrm>
            <a:off x="112436" y="2716818"/>
            <a:ext cx="5383749" cy="934360"/>
            <a:chOff x="0" y="1689533"/>
            <a:chExt cx="5831840" cy="699300"/>
          </a:xfrm>
        </p:grpSpPr>
        <p:sp>
          <p:nvSpPr>
            <p:cNvPr id="36" name="Rectangle 35">
              <a:extLst>
                <a:ext uri="{FF2B5EF4-FFF2-40B4-BE49-F238E27FC236}">
                  <a16:creationId xmlns:a16="http://schemas.microsoft.com/office/drawing/2014/main" id="{5AAF8D15-84AC-C8B1-47E1-FA384CA971AF}"/>
                </a:ext>
              </a:extLst>
            </p:cNvPr>
            <p:cNvSpPr/>
            <p:nvPr/>
          </p:nvSpPr>
          <p:spPr>
            <a:xfrm>
              <a:off x="0" y="1689533"/>
              <a:ext cx="5831840" cy="699300"/>
            </a:xfrm>
            <a:prstGeom prst="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ZA" sz="2400"/>
            </a:p>
          </p:txBody>
        </p:sp>
        <p:sp>
          <p:nvSpPr>
            <p:cNvPr id="37" name="TextBox 36">
              <a:extLst>
                <a:ext uri="{FF2B5EF4-FFF2-40B4-BE49-F238E27FC236}">
                  <a16:creationId xmlns:a16="http://schemas.microsoft.com/office/drawing/2014/main" id="{9B54F74D-1E8B-854D-62F3-AAD88AFB03DA}"/>
                </a:ext>
              </a:extLst>
            </p:cNvPr>
            <p:cNvSpPr txBox="1"/>
            <p:nvPr/>
          </p:nvSpPr>
          <p:spPr>
            <a:xfrm>
              <a:off x="0" y="1689533"/>
              <a:ext cx="5831840" cy="699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2616" tIns="249936" rIns="452616" bIns="85344" numCol="1" spcCol="1270" anchor="t" anchorCtr="0">
              <a:noAutofit/>
            </a:bodyPr>
            <a:lstStyle/>
            <a:p>
              <a:pPr marL="114300" lvl="1" indent="-114300" algn="l" defTabSz="533400">
                <a:lnSpc>
                  <a:spcPct val="90000"/>
                </a:lnSpc>
                <a:spcBef>
                  <a:spcPct val="0"/>
                </a:spcBef>
                <a:spcAft>
                  <a:spcPct val="15000"/>
                </a:spcAft>
                <a:buChar char="•"/>
              </a:pPr>
              <a:r>
                <a:rPr lang="en-GB" sz="1600" kern="1200" dirty="0"/>
                <a:t>Use a crack sealing machine for uniform application.</a:t>
              </a:r>
              <a:endParaRPr lang="en-US" sz="1600" kern="1200" dirty="0"/>
            </a:p>
            <a:p>
              <a:pPr marL="114300" lvl="1" indent="-114300" algn="l" defTabSz="533400">
                <a:lnSpc>
                  <a:spcPct val="90000"/>
                </a:lnSpc>
                <a:spcBef>
                  <a:spcPct val="0"/>
                </a:spcBef>
                <a:spcAft>
                  <a:spcPct val="15000"/>
                </a:spcAft>
                <a:buChar char="•"/>
              </a:pPr>
              <a:r>
                <a:rPr lang="en-GB" sz="1600" kern="1200" dirty="0"/>
                <a:t>For smaller cracks, handheld applicators can be used.</a:t>
              </a:r>
            </a:p>
            <a:p>
              <a:pPr marL="114300" lvl="1" indent="-114300" algn="l" defTabSz="533400">
                <a:lnSpc>
                  <a:spcPct val="90000"/>
                </a:lnSpc>
                <a:spcBef>
                  <a:spcPct val="0"/>
                </a:spcBef>
                <a:spcAft>
                  <a:spcPct val="15000"/>
                </a:spcAft>
                <a:buChar char="•"/>
              </a:pPr>
              <a:endParaRPr lang="en-GB" sz="1600" kern="1200" dirty="0"/>
            </a:p>
            <a:p>
              <a:pPr marL="114300" lvl="1" indent="-114300" algn="l" defTabSz="533400">
                <a:lnSpc>
                  <a:spcPct val="90000"/>
                </a:lnSpc>
                <a:spcBef>
                  <a:spcPct val="0"/>
                </a:spcBef>
                <a:spcAft>
                  <a:spcPct val="15000"/>
                </a:spcAft>
                <a:buChar char="•"/>
              </a:pPr>
              <a:endParaRPr lang="en-US" sz="1600" kern="1200" dirty="0"/>
            </a:p>
          </p:txBody>
        </p:sp>
      </p:grpSp>
      <p:grpSp>
        <p:nvGrpSpPr>
          <p:cNvPr id="38" name="Group 37">
            <a:extLst>
              <a:ext uri="{FF2B5EF4-FFF2-40B4-BE49-F238E27FC236}">
                <a16:creationId xmlns:a16="http://schemas.microsoft.com/office/drawing/2014/main" id="{05EFA0B4-5B6E-5AF1-C899-B6C83AC16A0F}"/>
              </a:ext>
            </a:extLst>
          </p:cNvPr>
          <p:cNvGrpSpPr/>
          <p:nvPr/>
        </p:nvGrpSpPr>
        <p:grpSpPr>
          <a:xfrm>
            <a:off x="455203" y="2520179"/>
            <a:ext cx="3768624" cy="410003"/>
            <a:chOff x="291592" y="1512413"/>
            <a:chExt cx="4082288" cy="354240"/>
          </a:xfrm>
        </p:grpSpPr>
        <p:sp>
          <p:nvSpPr>
            <p:cNvPr id="39" name="Rectangle: Rounded Corners 38">
              <a:extLst>
                <a:ext uri="{FF2B5EF4-FFF2-40B4-BE49-F238E27FC236}">
                  <a16:creationId xmlns:a16="http://schemas.microsoft.com/office/drawing/2014/main" id="{6AC2C7B5-719F-79FA-7262-9F4BA248B127}"/>
                </a:ext>
              </a:extLst>
            </p:cNvPr>
            <p:cNvSpPr/>
            <p:nvPr/>
          </p:nvSpPr>
          <p:spPr>
            <a:xfrm>
              <a:off x="291592" y="1512413"/>
              <a:ext cx="4082288" cy="354240"/>
            </a:xfrm>
            <a:prstGeom prst="roundRect">
              <a:avLst/>
            </a:prstGeom>
            <a:solidFill>
              <a:schemeClr val="accent2"/>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ZA" sz="2400"/>
            </a:p>
          </p:txBody>
        </p:sp>
        <p:sp>
          <p:nvSpPr>
            <p:cNvPr id="40" name="Rectangle: Rounded Corners 13">
              <a:extLst>
                <a:ext uri="{FF2B5EF4-FFF2-40B4-BE49-F238E27FC236}">
                  <a16:creationId xmlns:a16="http://schemas.microsoft.com/office/drawing/2014/main" id="{AB5BD973-1CDB-48E3-316D-A48F382DD523}"/>
                </a:ext>
              </a:extLst>
            </p:cNvPr>
            <p:cNvSpPr txBox="1"/>
            <p:nvPr/>
          </p:nvSpPr>
          <p:spPr>
            <a:xfrm>
              <a:off x="308885" y="1529706"/>
              <a:ext cx="4047702"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4301" tIns="0" rIns="154301" bIns="0" numCol="1" spcCol="1270" anchor="ctr" anchorCtr="0">
              <a:noAutofit/>
            </a:bodyPr>
            <a:lstStyle/>
            <a:p>
              <a:pPr marL="0" lvl="0" indent="0" algn="l" defTabSz="533400">
                <a:lnSpc>
                  <a:spcPct val="90000"/>
                </a:lnSpc>
                <a:spcBef>
                  <a:spcPct val="0"/>
                </a:spcBef>
                <a:spcAft>
                  <a:spcPct val="35000"/>
                </a:spcAft>
                <a:buNone/>
              </a:pPr>
              <a:r>
                <a:rPr lang="en-GB" sz="1600" b="1" kern="1200" dirty="0"/>
                <a:t>Tools:</a:t>
              </a:r>
              <a:endParaRPr lang="en-US" sz="1600" kern="1200" dirty="0"/>
            </a:p>
          </p:txBody>
        </p:sp>
      </p:grpSp>
      <p:sp>
        <p:nvSpPr>
          <p:cNvPr id="41" name="Rectangle 40">
            <a:extLst>
              <a:ext uri="{FF2B5EF4-FFF2-40B4-BE49-F238E27FC236}">
                <a16:creationId xmlns:a16="http://schemas.microsoft.com/office/drawing/2014/main" id="{AC087DDE-4FF8-50A7-F09E-E1487A95A9E7}"/>
              </a:ext>
            </a:extLst>
          </p:cNvPr>
          <p:cNvSpPr/>
          <p:nvPr/>
        </p:nvSpPr>
        <p:spPr>
          <a:xfrm>
            <a:off x="112437" y="3710474"/>
            <a:ext cx="5383749" cy="350002"/>
          </a:xfrm>
          <a:prstGeom prst="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ZA" sz="2400"/>
          </a:p>
        </p:txBody>
      </p:sp>
      <p:grpSp>
        <p:nvGrpSpPr>
          <p:cNvPr id="42" name="Group 41">
            <a:extLst>
              <a:ext uri="{FF2B5EF4-FFF2-40B4-BE49-F238E27FC236}">
                <a16:creationId xmlns:a16="http://schemas.microsoft.com/office/drawing/2014/main" id="{504AF31C-8CE8-7FBC-5A74-D3CF4F66B3BD}"/>
              </a:ext>
            </a:extLst>
          </p:cNvPr>
          <p:cNvGrpSpPr/>
          <p:nvPr/>
        </p:nvGrpSpPr>
        <p:grpSpPr>
          <a:xfrm>
            <a:off x="487131" y="3631163"/>
            <a:ext cx="3768624" cy="410003"/>
            <a:chOff x="291592" y="2453633"/>
            <a:chExt cx="4082288" cy="354240"/>
          </a:xfrm>
        </p:grpSpPr>
        <p:sp>
          <p:nvSpPr>
            <p:cNvPr id="43" name="Rectangle: Rounded Corners 42">
              <a:extLst>
                <a:ext uri="{FF2B5EF4-FFF2-40B4-BE49-F238E27FC236}">
                  <a16:creationId xmlns:a16="http://schemas.microsoft.com/office/drawing/2014/main" id="{8F11C3AA-0570-E5FC-B1AE-0B7EB8C95ED6}"/>
                </a:ext>
              </a:extLst>
            </p:cNvPr>
            <p:cNvSpPr/>
            <p:nvPr/>
          </p:nvSpPr>
          <p:spPr>
            <a:xfrm>
              <a:off x="291592" y="2453633"/>
              <a:ext cx="4082288" cy="354240"/>
            </a:xfrm>
            <a:prstGeom prst="roundRect">
              <a:avLst/>
            </a:prstGeom>
            <a:solidFill>
              <a:schemeClr val="accent2"/>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ZA" sz="2400"/>
            </a:p>
          </p:txBody>
        </p:sp>
        <p:sp>
          <p:nvSpPr>
            <p:cNvPr id="44" name="Rectangle: Rounded Corners 16">
              <a:extLst>
                <a:ext uri="{FF2B5EF4-FFF2-40B4-BE49-F238E27FC236}">
                  <a16:creationId xmlns:a16="http://schemas.microsoft.com/office/drawing/2014/main" id="{4ABC9CE0-CC02-7D0B-E8D4-6E468F00C65F}"/>
                </a:ext>
              </a:extLst>
            </p:cNvPr>
            <p:cNvSpPr txBox="1"/>
            <p:nvPr/>
          </p:nvSpPr>
          <p:spPr>
            <a:xfrm>
              <a:off x="308885" y="2470926"/>
              <a:ext cx="4047702"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4301" tIns="0" rIns="154301" bIns="0" numCol="1" spcCol="1270" anchor="ctr" anchorCtr="0">
              <a:noAutofit/>
            </a:bodyPr>
            <a:lstStyle/>
            <a:p>
              <a:pPr marL="0" lvl="0" indent="0" algn="l" defTabSz="533400">
                <a:lnSpc>
                  <a:spcPct val="90000"/>
                </a:lnSpc>
                <a:spcBef>
                  <a:spcPct val="0"/>
                </a:spcBef>
                <a:spcAft>
                  <a:spcPct val="35000"/>
                </a:spcAft>
                <a:buNone/>
              </a:pPr>
              <a:r>
                <a:rPr lang="en-GB" sz="1600" b="1" kern="1200" dirty="0"/>
                <a:t> Post-Application</a:t>
              </a:r>
              <a:endParaRPr lang="en-US" sz="1600" kern="1200" dirty="0"/>
            </a:p>
          </p:txBody>
        </p:sp>
      </p:grpSp>
      <p:grpSp>
        <p:nvGrpSpPr>
          <p:cNvPr id="45" name="Group 44">
            <a:extLst>
              <a:ext uri="{FF2B5EF4-FFF2-40B4-BE49-F238E27FC236}">
                <a16:creationId xmlns:a16="http://schemas.microsoft.com/office/drawing/2014/main" id="{B2756D37-E7E3-8B08-7112-0935BC35C602}"/>
              </a:ext>
            </a:extLst>
          </p:cNvPr>
          <p:cNvGrpSpPr/>
          <p:nvPr/>
        </p:nvGrpSpPr>
        <p:grpSpPr>
          <a:xfrm>
            <a:off x="112439" y="4111783"/>
            <a:ext cx="5386796" cy="1422739"/>
            <a:chOff x="-3301" y="3175073"/>
            <a:chExt cx="5835141" cy="993726"/>
          </a:xfrm>
        </p:grpSpPr>
        <p:sp>
          <p:nvSpPr>
            <p:cNvPr id="46" name="Rectangle 45">
              <a:extLst>
                <a:ext uri="{FF2B5EF4-FFF2-40B4-BE49-F238E27FC236}">
                  <a16:creationId xmlns:a16="http://schemas.microsoft.com/office/drawing/2014/main" id="{A67C318F-ECF0-EA7D-E419-DD2D1143556B}"/>
                </a:ext>
              </a:extLst>
            </p:cNvPr>
            <p:cNvSpPr/>
            <p:nvPr/>
          </p:nvSpPr>
          <p:spPr>
            <a:xfrm>
              <a:off x="0" y="3175073"/>
              <a:ext cx="5831840" cy="824344"/>
            </a:xfrm>
            <a:prstGeom prst="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ZA" sz="2400"/>
            </a:p>
          </p:txBody>
        </p:sp>
        <p:sp>
          <p:nvSpPr>
            <p:cNvPr id="47" name="TextBox 46">
              <a:extLst>
                <a:ext uri="{FF2B5EF4-FFF2-40B4-BE49-F238E27FC236}">
                  <a16:creationId xmlns:a16="http://schemas.microsoft.com/office/drawing/2014/main" id="{44ACC207-0B1E-46F2-D485-9F2E277B5F0D}"/>
                </a:ext>
              </a:extLst>
            </p:cNvPr>
            <p:cNvSpPr txBox="1"/>
            <p:nvPr/>
          </p:nvSpPr>
          <p:spPr>
            <a:xfrm>
              <a:off x="-3301" y="3303780"/>
              <a:ext cx="5831840" cy="8650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2616" tIns="249936" rIns="452616" bIns="85344" numCol="1" spcCol="1270" anchor="t" anchorCtr="0">
              <a:noAutofit/>
            </a:bodyPr>
            <a:lstStyle/>
            <a:p>
              <a:pPr marL="114300" lvl="1" indent="-114300" algn="l" defTabSz="533400">
                <a:lnSpc>
                  <a:spcPct val="90000"/>
                </a:lnSpc>
                <a:spcBef>
                  <a:spcPct val="0"/>
                </a:spcBef>
                <a:spcAft>
                  <a:spcPct val="15000"/>
                </a:spcAft>
                <a:buChar char="•"/>
              </a:pPr>
              <a:r>
                <a:rPr lang="en-GB" sz="1600" kern="1200" dirty="0"/>
                <a:t>Check for proper adhesion and coverage.</a:t>
              </a:r>
              <a:endParaRPr lang="en-US" sz="1600" kern="1200" dirty="0"/>
            </a:p>
            <a:p>
              <a:pPr marL="114300" lvl="1" indent="-114300" algn="l" defTabSz="533400">
                <a:lnSpc>
                  <a:spcPct val="90000"/>
                </a:lnSpc>
                <a:spcBef>
                  <a:spcPct val="0"/>
                </a:spcBef>
                <a:spcAft>
                  <a:spcPct val="15000"/>
                </a:spcAft>
                <a:buChar char="•"/>
              </a:pPr>
              <a:r>
                <a:rPr lang="en-GB" sz="1600" kern="1200" dirty="0"/>
                <a:t>Ensure sealant is properly cured before opening to traffic.</a:t>
              </a:r>
              <a:endParaRPr lang="en-US" sz="1600" kern="1200" dirty="0"/>
            </a:p>
          </p:txBody>
        </p:sp>
      </p:grpSp>
      <p:grpSp>
        <p:nvGrpSpPr>
          <p:cNvPr id="48" name="Group 47">
            <a:extLst>
              <a:ext uri="{FF2B5EF4-FFF2-40B4-BE49-F238E27FC236}">
                <a16:creationId xmlns:a16="http://schemas.microsoft.com/office/drawing/2014/main" id="{4B7C3297-A256-E7B8-5CAE-A2185D9DE7D5}"/>
              </a:ext>
            </a:extLst>
          </p:cNvPr>
          <p:cNvGrpSpPr/>
          <p:nvPr/>
        </p:nvGrpSpPr>
        <p:grpSpPr>
          <a:xfrm>
            <a:off x="471167" y="4113664"/>
            <a:ext cx="3768624" cy="410003"/>
            <a:chOff x="291592" y="2997953"/>
            <a:chExt cx="4082288" cy="354240"/>
          </a:xfrm>
        </p:grpSpPr>
        <p:sp>
          <p:nvSpPr>
            <p:cNvPr id="49" name="Rectangle: Rounded Corners 48">
              <a:extLst>
                <a:ext uri="{FF2B5EF4-FFF2-40B4-BE49-F238E27FC236}">
                  <a16:creationId xmlns:a16="http://schemas.microsoft.com/office/drawing/2014/main" id="{E8182A0C-4D9A-F55F-8C27-70035478DFC0}"/>
                </a:ext>
              </a:extLst>
            </p:cNvPr>
            <p:cNvSpPr/>
            <p:nvPr/>
          </p:nvSpPr>
          <p:spPr>
            <a:xfrm>
              <a:off x="291592" y="2997953"/>
              <a:ext cx="4082288" cy="354240"/>
            </a:xfrm>
            <a:prstGeom prst="roundRect">
              <a:avLst/>
            </a:prstGeom>
            <a:solidFill>
              <a:schemeClr val="accent2"/>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ZA" sz="2400"/>
            </a:p>
          </p:txBody>
        </p:sp>
        <p:sp>
          <p:nvSpPr>
            <p:cNvPr id="50" name="Rectangle: Rounded Corners 20">
              <a:extLst>
                <a:ext uri="{FF2B5EF4-FFF2-40B4-BE49-F238E27FC236}">
                  <a16:creationId xmlns:a16="http://schemas.microsoft.com/office/drawing/2014/main" id="{D4FE2676-8BB2-A68F-8D66-5ECC535E067F}"/>
                </a:ext>
              </a:extLst>
            </p:cNvPr>
            <p:cNvSpPr txBox="1"/>
            <p:nvPr/>
          </p:nvSpPr>
          <p:spPr>
            <a:xfrm>
              <a:off x="308885" y="3015246"/>
              <a:ext cx="4047702"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4301" tIns="0" rIns="154301" bIns="0" numCol="1" spcCol="1270" anchor="ctr" anchorCtr="0">
              <a:noAutofit/>
            </a:bodyPr>
            <a:lstStyle/>
            <a:p>
              <a:pPr marL="0" lvl="0" indent="0" algn="l" defTabSz="533400">
                <a:lnSpc>
                  <a:spcPct val="90000"/>
                </a:lnSpc>
                <a:spcBef>
                  <a:spcPct val="0"/>
                </a:spcBef>
                <a:spcAft>
                  <a:spcPct val="35000"/>
                </a:spcAft>
                <a:buNone/>
              </a:pPr>
              <a:r>
                <a:rPr lang="en-GB" sz="1600" b="1" kern="1200"/>
                <a:t>Inspection:</a:t>
              </a:r>
              <a:endParaRPr lang="en-US" sz="1600" kern="1200"/>
            </a:p>
          </p:txBody>
        </p:sp>
      </p:grpSp>
      <p:grpSp>
        <p:nvGrpSpPr>
          <p:cNvPr id="51" name="Group 50">
            <a:extLst>
              <a:ext uri="{FF2B5EF4-FFF2-40B4-BE49-F238E27FC236}">
                <a16:creationId xmlns:a16="http://schemas.microsoft.com/office/drawing/2014/main" id="{E877A58D-C51B-E6CC-CBF3-CCB2A206A372}"/>
              </a:ext>
            </a:extLst>
          </p:cNvPr>
          <p:cNvGrpSpPr/>
          <p:nvPr/>
        </p:nvGrpSpPr>
        <p:grpSpPr>
          <a:xfrm>
            <a:off x="112438" y="5371644"/>
            <a:ext cx="5383749" cy="1238465"/>
            <a:chOff x="0" y="4116293"/>
            <a:chExt cx="5831840" cy="699300"/>
          </a:xfrm>
        </p:grpSpPr>
        <p:sp>
          <p:nvSpPr>
            <p:cNvPr id="52" name="Rectangle 51">
              <a:extLst>
                <a:ext uri="{FF2B5EF4-FFF2-40B4-BE49-F238E27FC236}">
                  <a16:creationId xmlns:a16="http://schemas.microsoft.com/office/drawing/2014/main" id="{FEFA3215-1C7F-4DD4-846D-6B7CAE6DD4C8}"/>
                </a:ext>
              </a:extLst>
            </p:cNvPr>
            <p:cNvSpPr/>
            <p:nvPr/>
          </p:nvSpPr>
          <p:spPr>
            <a:xfrm>
              <a:off x="0" y="4116293"/>
              <a:ext cx="5831840" cy="699300"/>
            </a:xfrm>
            <a:prstGeom prst="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ZA" sz="2400"/>
            </a:p>
          </p:txBody>
        </p:sp>
        <p:sp>
          <p:nvSpPr>
            <p:cNvPr id="53" name="TextBox 52">
              <a:extLst>
                <a:ext uri="{FF2B5EF4-FFF2-40B4-BE49-F238E27FC236}">
                  <a16:creationId xmlns:a16="http://schemas.microsoft.com/office/drawing/2014/main" id="{71CA2D2E-6685-2D7F-AEF7-099CA73FA986}"/>
                </a:ext>
              </a:extLst>
            </p:cNvPr>
            <p:cNvSpPr txBox="1"/>
            <p:nvPr/>
          </p:nvSpPr>
          <p:spPr>
            <a:xfrm>
              <a:off x="0" y="4116293"/>
              <a:ext cx="5831840" cy="699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2616" tIns="249936" rIns="452616" bIns="85344" numCol="1" spcCol="1270" anchor="t" anchorCtr="0">
              <a:noAutofit/>
            </a:bodyPr>
            <a:lstStyle/>
            <a:p>
              <a:pPr marL="114300" lvl="1" indent="-114300" algn="l" defTabSz="533400">
                <a:lnSpc>
                  <a:spcPct val="90000"/>
                </a:lnSpc>
                <a:spcBef>
                  <a:spcPct val="0"/>
                </a:spcBef>
                <a:spcAft>
                  <a:spcPct val="15000"/>
                </a:spcAft>
                <a:buChar char="•"/>
              </a:pPr>
              <a:r>
                <a:rPr lang="en-GB" sz="1600" kern="1200" dirty="0"/>
                <a:t>Regularly inspect sealed cracks for any signs of failure or new cracking.</a:t>
              </a:r>
              <a:endParaRPr lang="en-US" sz="1600" kern="1200" dirty="0"/>
            </a:p>
            <a:p>
              <a:pPr marL="114300" lvl="1" indent="-114300" algn="l" defTabSz="533400">
                <a:lnSpc>
                  <a:spcPct val="90000"/>
                </a:lnSpc>
                <a:spcBef>
                  <a:spcPct val="0"/>
                </a:spcBef>
                <a:spcAft>
                  <a:spcPct val="15000"/>
                </a:spcAft>
                <a:buChar char="•"/>
              </a:pPr>
              <a:r>
                <a:rPr lang="en-GB" sz="1600" kern="1200" dirty="0"/>
                <a:t>Reapply sealant as necessary to maintain pavement integrity.</a:t>
              </a:r>
              <a:endParaRPr lang="en-US" sz="1600" kern="1200" dirty="0"/>
            </a:p>
          </p:txBody>
        </p:sp>
      </p:grpSp>
      <p:grpSp>
        <p:nvGrpSpPr>
          <p:cNvPr id="54" name="Group 53">
            <a:extLst>
              <a:ext uri="{FF2B5EF4-FFF2-40B4-BE49-F238E27FC236}">
                <a16:creationId xmlns:a16="http://schemas.microsoft.com/office/drawing/2014/main" id="{C1D03B48-7F4B-487A-69E2-941A74089027}"/>
              </a:ext>
            </a:extLst>
          </p:cNvPr>
          <p:cNvGrpSpPr/>
          <p:nvPr/>
        </p:nvGrpSpPr>
        <p:grpSpPr>
          <a:xfrm>
            <a:off x="471167" y="5224231"/>
            <a:ext cx="3768624" cy="410003"/>
            <a:chOff x="291592" y="3939173"/>
            <a:chExt cx="4082288" cy="354240"/>
          </a:xfrm>
        </p:grpSpPr>
        <p:sp>
          <p:nvSpPr>
            <p:cNvPr id="55" name="Rectangle: Rounded Corners 54">
              <a:extLst>
                <a:ext uri="{FF2B5EF4-FFF2-40B4-BE49-F238E27FC236}">
                  <a16:creationId xmlns:a16="http://schemas.microsoft.com/office/drawing/2014/main" id="{ED15DC6C-5540-3ED3-1A4B-A4D4EA32EBBA}"/>
                </a:ext>
              </a:extLst>
            </p:cNvPr>
            <p:cNvSpPr/>
            <p:nvPr/>
          </p:nvSpPr>
          <p:spPr>
            <a:xfrm>
              <a:off x="291592" y="3939173"/>
              <a:ext cx="4082288" cy="354240"/>
            </a:xfrm>
            <a:prstGeom prst="roundRect">
              <a:avLst/>
            </a:prstGeom>
            <a:solidFill>
              <a:schemeClr val="accent2"/>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ZA" sz="2400"/>
            </a:p>
          </p:txBody>
        </p:sp>
        <p:sp>
          <p:nvSpPr>
            <p:cNvPr id="56" name="Rectangle: Rounded Corners 24">
              <a:extLst>
                <a:ext uri="{FF2B5EF4-FFF2-40B4-BE49-F238E27FC236}">
                  <a16:creationId xmlns:a16="http://schemas.microsoft.com/office/drawing/2014/main" id="{51666960-59DA-9257-BD9C-9C40D537D3D2}"/>
                </a:ext>
              </a:extLst>
            </p:cNvPr>
            <p:cNvSpPr txBox="1"/>
            <p:nvPr/>
          </p:nvSpPr>
          <p:spPr>
            <a:xfrm>
              <a:off x="308885" y="3956466"/>
              <a:ext cx="4047702"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4301" tIns="0" rIns="154301" bIns="0" numCol="1" spcCol="1270" anchor="ctr" anchorCtr="0">
              <a:noAutofit/>
            </a:bodyPr>
            <a:lstStyle/>
            <a:p>
              <a:pPr marL="0" lvl="0" indent="0" algn="l" defTabSz="533400">
                <a:lnSpc>
                  <a:spcPct val="90000"/>
                </a:lnSpc>
                <a:spcBef>
                  <a:spcPct val="0"/>
                </a:spcBef>
                <a:spcAft>
                  <a:spcPct val="35000"/>
                </a:spcAft>
                <a:buNone/>
              </a:pPr>
              <a:r>
                <a:rPr lang="en-GB" sz="1600" b="1" kern="1200"/>
                <a:t>Maintenance:</a:t>
              </a:r>
              <a:endParaRPr lang="en-US" sz="1600" kern="1200"/>
            </a:p>
          </p:txBody>
        </p:sp>
      </p:grpSp>
    </p:spTree>
    <p:extLst>
      <p:ext uri="{BB962C8B-B14F-4D97-AF65-F5344CB8AC3E}">
        <p14:creationId xmlns:p14="http://schemas.microsoft.com/office/powerpoint/2010/main" val="242819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7">
            <a:extLst>
              <a:ext uri="{FF2B5EF4-FFF2-40B4-BE49-F238E27FC236}">
                <a16:creationId xmlns:a16="http://schemas.microsoft.com/office/drawing/2014/main" id="{0C8686D4-6B2F-DB40-BAB3-7D126FD02537}"/>
              </a:ext>
            </a:extLst>
          </p:cNvPr>
          <p:cNvSpPr txBox="1"/>
          <p:nvPr/>
        </p:nvSpPr>
        <p:spPr>
          <a:xfrm>
            <a:off x="6626946" y="176253"/>
            <a:ext cx="9132846" cy="619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a:lnSpc>
                <a:spcPct val="115000"/>
              </a:lnSpc>
            </a:pPr>
            <a:endParaRPr lang="en-US" sz="2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D9738DA-1CBA-EA23-CBDD-0052F23D4F8D}"/>
              </a:ext>
            </a:extLst>
          </p:cNvPr>
          <p:cNvSpPr txBox="1"/>
          <p:nvPr/>
        </p:nvSpPr>
        <p:spPr>
          <a:xfrm>
            <a:off x="1369915" y="0"/>
            <a:ext cx="4195140" cy="5638831"/>
          </a:xfrm>
          <a:prstGeom prst="rect">
            <a:avLst/>
          </a:prstGeom>
          <a:noFill/>
        </p:spPr>
        <p:txBody>
          <a:bodyPr vert="horz" lIns="91440" tIns="45720" rIns="91440" bIns="45720" rtlCol="0" anchor="ctr">
            <a:normAutofit/>
          </a:bodyPr>
          <a:lstStyle/>
          <a:p>
            <a:pPr algn="ctr">
              <a:spcBef>
                <a:spcPct val="0"/>
              </a:spcBef>
              <a:defRPr/>
            </a:pPr>
            <a:r>
              <a:rPr lang="en-GB" sz="3200" b="1" dirty="0">
                <a:latin typeface="Calibri"/>
              </a:rPr>
              <a:t>Best Practices for Crack Sealing and Filling</a:t>
            </a:r>
            <a:endParaRPr lang="en-GB" sz="3200" b="1" dirty="0"/>
          </a:p>
          <a:p>
            <a:endParaRPr lang="en-GB" sz="2000" b="1" dirty="0"/>
          </a:p>
          <a:p>
            <a:pPr marL="0" marR="0" lvl="0" indent="0" fontAlgn="auto">
              <a:lnSpc>
                <a:spcPct val="90000"/>
              </a:lnSpc>
              <a:spcBef>
                <a:spcPct val="0"/>
              </a:spcBef>
              <a:spcAft>
                <a:spcPts val="600"/>
              </a:spcAft>
              <a:buClrTx/>
              <a:buSzTx/>
              <a:tabLst/>
              <a:defRPr/>
            </a:pPr>
            <a:endParaRPr kumimoji="0" lang="en-US" sz="48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TextBox 2">
            <a:extLst>
              <a:ext uri="{FF2B5EF4-FFF2-40B4-BE49-F238E27FC236}">
                <a16:creationId xmlns:a16="http://schemas.microsoft.com/office/drawing/2014/main" id="{50203305-574D-31E9-60F7-367362D4440E}"/>
              </a:ext>
            </a:extLst>
          </p:cNvPr>
          <p:cNvGraphicFramePr/>
          <p:nvPr>
            <p:extLst>
              <p:ext uri="{D42A27DB-BD31-4B8C-83A1-F6EECF244321}">
                <p14:modId xmlns:p14="http://schemas.microsoft.com/office/powerpoint/2010/main" val="2203403515"/>
              </p:ext>
            </p:extLst>
          </p:nvPr>
        </p:nvGraphicFramePr>
        <p:xfrm>
          <a:off x="5654926" y="370593"/>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Advanced Crack Filling Machines">
            <a:extLst>
              <a:ext uri="{FF2B5EF4-FFF2-40B4-BE49-F238E27FC236}">
                <a16:creationId xmlns:a16="http://schemas.microsoft.com/office/drawing/2014/main" id="{3885843C-F7C5-8940-88F0-36B8263B59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4643" y="2898678"/>
            <a:ext cx="3861536" cy="240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368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7">
            <a:extLst>
              <a:ext uri="{FF2B5EF4-FFF2-40B4-BE49-F238E27FC236}">
                <a16:creationId xmlns:a16="http://schemas.microsoft.com/office/drawing/2014/main" id="{0C8686D4-6B2F-DB40-BAB3-7D126FD02537}"/>
              </a:ext>
            </a:extLst>
          </p:cNvPr>
          <p:cNvSpPr txBox="1"/>
          <p:nvPr/>
        </p:nvSpPr>
        <p:spPr>
          <a:xfrm>
            <a:off x="6626946" y="176253"/>
            <a:ext cx="9132846" cy="619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a:lnSpc>
                <a:spcPct val="115000"/>
              </a:lnSpc>
            </a:pPr>
            <a:endParaRPr lang="en-US" sz="2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0" name="TextBox 2">
            <a:extLst>
              <a:ext uri="{FF2B5EF4-FFF2-40B4-BE49-F238E27FC236}">
                <a16:creationId xmlns:a16="http://schemas.microsoft.com/office/drawing/2014/main" id="{8FF87F6B-D66B-2260-6779-2038D14286C3}"/>
              </a:ext>
            </a:extLst>
          </p:cNvPr>
          <p:cNvGraphicFramePr/>
          <p:nvPr>
            <p:extLst>
              <p:ext uri="{D42A27DB-BD31-4B8C-83A1-F6EECF244321}">
                <p14:modId xmlns:p14="http://schemas.microsoft.com/office/powerpoint/2010/main" val="524909636"/>
              </p:ext>
            </p:extLst>
          </p:nvPr>
        </p:nvGraphicFramePr>
        <p:xfrm>
          <a:off x="1515139" y="485815"/>
          <a:ext cx="9707918" cy="3585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36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in orange vests standing on a road&#10;&#10;Description automatically generated">
            <a:extLst>
              <a:ext uri="{FF2B5EF4-FFF2-40B4-BE49-F238E27FC236}">
                <a16:creationId xmlns:a16="http://schemas.microsoft.com/office/drawing/2014/main" id="{3194D432-B582-24EE-E554-E803B2C2B941}"/>
              </a:ext>
            </a:extLst>
          </p:cNvPr>
          <p:cNvPicPr>
            <a:picLocks noChangeAspect="1"/>
          </p:cNvPicPr>
          <p:nvPr/>
        </p:nvPicPr>
        <p:blipFill rotWithShape="1">
          <a:blip r:embed="rId3">
            <a:extLst>
              <a:ext uri="{28A0092B-C50C-407E-A947-70E740481C1C}">
                <a14:useLocalDpi xmlns:a14="http://schemas.microsoft.com/office/drawing/2010/main" val="0"/>
              </a:ext>
            </a:extLst>
          </a:blip>
          <a:srcRect t="376" r="-1" b="43314"/>
          <a:stretch/>
        </p:blipFill>
        <p:spPr>
          <a:xfrm>
            <a:off x="865120" y="0"/>
            <a:ext cx="7964585" cy="5979696"/>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10" name="Picture 9" descr="A close up of a road&#10;&#10;Description automatically generated">
            <a:extLst>
              <a:ext uri="{FF2B5EF4-FFF2-40B4-BE49-F238E27FC236}">
                <a16:creationId xmlns:a16="http://schemas.microsoft.com/office/drawing/2014/main" id="{F386185A-894F-3255-F61E-0D2F26B899DD}"/>
              </a:ext>
            </a:extLst>
          </p:cNvPr>
          <p:cNvPicPr>
            <a:picLocks noChangeAspect="1"/>
          </p:cNvPicPr>
          <p:nvPr/>
        </p:nvPicPr>
        <p:blipFill rotWithShape="1">
          <a:blip r:embed="rId4">
            <a:extLst>
              <a:ext uri="{28A0092B-C50C-407E-A947-70E740481C1C}">
                <a14:useLocalDpi xmlns:a14="http://schemas.microsoft.com/office/drawing/2010/main" val="0"/>
              </a:ext>
            </a:extLst>
          </a:blip>
          <a:srcRect l="29940" r="-1" b="-1"/>
          <a:stretch/>
        </p:blipFill>
        <p:spPr>
          <a:xfrm>
            <a:off x="5646630" y="5016"/>
            <a:ext cx="6545370"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8" name="Text Box 37">
            <a:extLst>
              <a:ext uri="{FF2B5EF4-FFF2-40B4-BE49-F238E27FC236}">
                <a16:creationId xmlns:a16="http://schemas.microsoft.com/office/drawing/2014/main" id="{0C8686D4-6B2F-DB40-BAB3-7D126FD02537}"/>
              </a:ext>
            </a:extLst>
          </p:cNvPr>
          <p:cNvSpPr txBox="1"/>
          <p:nvPr/>
        </p:nvSpPr>
        <p:spPr>
          <a:xfrm>
            <a:off x="6626946" y="176253"/>
            <a:ext cx="9132846" cy="619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a:lnSpc>
                <a:spcPct val="115000"/>
              </a:lnSpc>
            </a:pPr>
            <a:endParaRPr lang="en-US" sz="2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7C67E7E-560F-7620-78B5-6C1462D29C9A}"/>
              </a:ext>
            </a:extLst>
          </p:cNvPr>
          <p:cNvSpPr/>
          <p:nvPr/>
        </p:nvSpPr>
        <p:spPr>
          <a:xfrm>
            <a:off x="6003635" y="2967335"/>
            <a:ext cx="184730" cy="923330"/>
          </a:xfrm>
          <a:prstGeom prst="rect">
            <a:avLst/>
          </a:prstGeom>
          <a:noFill/>
        </p:spPr>
        <p:txBody>
          <a:bodyPr wrap="square" lIns="91440" tIns="45720" rIns="91440" bIns="45720">
            <a:spAutoFit/>
          </a:bodyPr>
          <a:lstStyle/>
          <a:p>
            <a:pPr algn="ctr"/>
            <a:endParaRPr lang="en-US" sz="5400" b="1" spc="50" dirty="0">
              <a:ln w="0"/>
              <a:solidFill>
                <a:schemeClr val="bg2"/>
              </a:solidFill>
              <a:effectLst>
                <a:innerShdw blurRad="63500" dist="50800" dir="13500000">
                  <a:srgbClr val="000000">
                    <a:alpha val="50000"/>
                  </a:srgbClr>
                </a:innerShdw>
              </a:effectLst>
            </a:endParaRPr>
          </a:p>
        </p:txBody>
      </p:sp>
      <p:sp>
        <p:nvSpPr>
          <p:cNvPr id="3" name="Rectangle 2">
            <a:extLst>
              <a:ext uri="{FF2B5EF4-FFF2-40B4-BE49-F238E27FC236}">
                <a16:creationId xmlns:a16="http://schemas.microsoft.com/office/drawing/2014/main" id="{411D3646-61E5-91D1-9FB4-7932E3CED399}"/>
              </a:ext>
            </a:extLst>
          </p:cNvPr>
          <p:cNvSpPr/>
          <p:nvPr/>
        </p:nvSpPr>
        <p:spPr>
          <a:xfrm>
            <a:off x="2223232" y="333713"/>
            <a:ext cx="363073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HANK YOU</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78008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7">
            <a:extLst>
              <a:ext uri="{FF2B5EF4-FFF2-40B4-BE49-F238E27FC236}">
                <a16:creationId xmlns:a16="http://schemas.microsoft.com/office/drawing/2014/main" id="{0C8686D4-6B2F-DB40-BAB3-7D126FD02537}"/>
              </a:ext>
            </a:extLst>
          </p:cNvPr>
          <p:cNvSpPr txBox="1"/>
          <p:nvPr/>
        </p:nvSpPr>
        <p:spPr>
          <a:xfrm>
            <a:off x="6626946" y="176253"/>
            <a:ext cx="9132846" cy="619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a:lnSpc>
                <a:spcPct val="115000"/>
              </a:lnSpc>
            </a:pPr>
            <a:endParaRPr lang="en-US" sz="2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2" name="TextBox 2">
            <a:extLst>
              <a:ext uri="{FF2B5EF4-FFF2-40B4-BE49-F238E27FC236}">
                <a16:creationId xmlns:a16="http://schemas.microsoft.com/office/drawing/2014/main" id="{305C738B-EE86-BA27-0710-3557A3152CE2}"/>
              </a:ext>
            </a:extLst>
          </p:cNvPr>
          <p:cNvGraphicFramePr/>
          <p:nvPr>
            <p:extLst>
              <p:ext uri="{D42A27DB-BD31-4B8C-83A1-F6EECF244321}">
                <p14:modId xmlns:p14="http://schemas.microsoft.com/office/powerpoint/2010/main" val="2408737093"/>
              </p:ext>
            </p:extLst>
          </p:nvPr>
        </p:nvGraphicFramePr>
        <p:xfrm>
          <a:off x="1515140" y="101601"/>
          <a:ext cx="8817580" cy="567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935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7">
            <a:extLst>
              <a:ext uri="{FF2B5EF4-FFF2-40B4-BE49-F238E27FC236}">
                <a16:creationId xmlns:a16="http://schemas.microsoft.com/office/drawing/2014/main" id="{0C8686D4-6B2F-DB40-BAB3-7D126FD02537}"/>
              </a:ext>
            </a:extLst>
          </p:cNvPr>
          <p:cNvSpPr txBox="1"/>
          <p:nvPr/>
        </p:nvSpPr>
        <p:spPr>
          <a:xfrm>
            <a:off x="6626946" y="176253"/>
            <a:ext cx="9132846" cy="619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a:lnSpc>
                <a:spcPct val="115000"/>
              </a:lnSpc>
            </a:pPr>
            <a:endParaRPr lang="en-US" sz="2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D9738DA-1CBA-EA23-CBDD-0052F23D4F8D}"/>
              </a:ext>
            </a:extLst>
          </p:cNvPr>
          <p:cNvSpPr txBox="1"/>
          <p:nvPr/>
        </p:nvSpPr>
        <p:spPr>
          <a:xfrm>
            <a:off x="1369915" y="0"/>
            <a:ext cx="4195140" cy="5638831"/>
          </a:xfrm>
          <a:prstGeom prst="rect">
            <a:avLst/>
          </a:prstGeom>
          <a:noFill/>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800" b="1" i="0" u="none" strike="noStrike" kern="1200" cap="none" spc="0" normalizeH="0" baseline="0" noProof="0" dirty="0">
                <a:ln>
                  <a:noFill/>
                </a:ln>
                <a:solidFill>
                  <a:schemeClr val="tx1"/>
                </a:solidFill>
                <a:effectLst/>
                <a:uLnTx/>
                <a:uFillTx/>
                <a:latin typeface="+mj-lt"/>
                <a:ea typeface="+mj-ea"/>
                <a:cs typeface="+mj-cs"/>
              </a:rPr>
              <a:t>Importance of Crack Sealing</a:t>
            </a:r>
          </a:p>
          <a:p>
            <a:pPr marL="0" marR="0" lvl="0" indent="0" fontAlgn="auto">
              <a:lnSpc>
                <a:spcPct val="90000"/>
              </a:lnSpc>
              <a:spcBef>
                <a:spcPct val="0"/>
              </a:spcBef>
              <a:spcAft>
                <a:spcPts val="600"/>
              </a:spcAft>
              <a:buClrTx/>
              <a:buSzTx/>
              <a:tabLst/>
              <a:defRPr/>
            </a:pPr>
            <a:endParaRPr kumimoji="0" lang="en-US" sz="48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TextBox 2">
            <a:extLst>
              <a:ext uri="{FF2B5EF4-FFF2-40B4-BE49-F238E27FC236}">
                <a16:creationId xmlns:a16="http://schemas.microsoft.com/office/drawing/2014/main" id="{50203305-574D-31E9-60F7-367362D4440E}"/>
              </a:ext>
            </a:extLst>
          </p:cNvPr>
          <p:cNvGraphicFramePr/>
          <p:nvPr>
            <p:extLst>
              <p:ext uri="{D42A27DB-BD31-4B8C-83A1-F6EECF244321}">
                <p14:modId xmlns:p14="http://schemas.microsoft.com/office/powerpoint/2010/main" val="4032128018"/>
              </p:ext>
            </p:extLst>
          </p:nvPr>
        </p:nvGraphicFramePr>
        <p:xfrm>
          <a:off x="5654926" y="370593"/>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73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D49C706A-11F1-576D-131B-D22DAD160638}"/>
              </a:ext>
            </a:extLst>
          </p:cNvPr>
          <p:cNvGrpSpPr>
            <a:grpSpLocks/>
          </p:cNvGrpSpPr>
          <p:nvPr/>
        </p:nvGrpSpPr>
        <p:grpSpPr bwMode="auto">
          <a:xfrm>
            <a:off x="1756667" y="3196161"/>
            <a:ext cx="8713788" cy="1511300"/>
            <a:chOff x="0" y="3131"/>
            <a:chExt cx="5760" cy="481"/>
          </a:xfrm>
        </p:grpSpPr>
        <p:sp>
          <p:nvSpPr>
            <p:cNvPr id="3" name="Rectangle 7" descr="80%">
              <a:extLst>
                <a:ext uri="{FF2B5EF4-FFF2-40B4-BE49-F238E27FC236}">
                  <a16:creationId xmlns:a16="http://schemas.microsoft.com/office/drawing/2014/main" id="{9942ACFF-ABED-9596-8A33-244576B2635D}"/>
                </a:ext>
              </a:extLst>
            </p:cNvPr>
            <p:cNvSpPr>
              <a:spLocks noChangeArrowheads="1"/>
            </p:cNvSpPr>
            <p:nvPr/>
          </p:nvSpPr>
          <p:spPr bwMode="auto">
            <a:xfrm>
              <a:off x="1401" y="3131"/>
              <a:ext cx="4359" cy="192"/>
            </a:xfrm>
            <a:prstGeom prst="rect">
              <a:avLst/>
            </a:prstGeom>
            <a:pattFill prst="pct80">
              <a:fgClr>
                <a:srgbClr val="996633"/>
              </a:fgClr>
              <a:bgClr>
                <a:schemeClr val="bg1"/>
              </a:bgClr>
            </a:patt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en-ZA" altLang="en-US">
                <a:solidFill>
                  <a:prstClr val="black"/>
                </a:solidFill>
                <a:latin typeface="Calibri" panose="020F0502020204030204"/>
              </a:endParaRPr>
            </a:p>
          </p:txBody>
        </p:sp>
        <p:grpSp>
          <p:nvGrpSpPr>
            <p:cNvPr id="4" name="Group 8">
              <a:extLst>
                <a:ext uri="{FF2B5EF4-FFF2-40B4-BE49-F238E27FC236}">
                  <a16:creationId xmlns:a16="http://schemas.microsoft.com/office/drawing/2014/main" id="{2E55870A-D069-64EC-4116-03DD639C69B0}"/>
                </a:ext>
              </a:extLst>
            </p:cNvPr>
            <p:cNvGrpSpPr>
              <a:grpSpLocks/>
            </p:cNvGrpSpPr>
            <p:nvPr/>
          </p:nvGrpSpPr>
          <p:grpSpPr bwMode="auto">
            <a:xfrm>
              <a:off x="0" y="3150"/>
              <a:ext cx="5760" cy="462"/>
              <a:chOff x="0" y="3150"/>
              <a:chExt cx="5760" cy="462"/>
            </a:xfrm>
          </p:grpSpPr>
          <p:sp>
            <p:nvSpPr>
              <p:cNvPr id="5" name="Rectangle 9" descr="40%">
                <a:extLst>
                  <a:ext uri="{FF2B5EF4-FFF2-40B4-BE49-F238E27FC236}">
                    <a16:creationId xmlns:a16="http://schemas.microsoft.com/office/drawing/2014/main" id="{25A20FEA-433A-FCFC-E44D-9E98BD5C7533}"/>
                  </a:ext>
                </a:extLst>
              </p:cNvPr>
              <p:cNvSpPr>
                <a:spLocks noChangeArrowheads="1"/>
              </p:cNvSpPr>
              <p:nvPr/>
            </p:nvSpPr>
            <p:spPr bwMode="auto">
              <a:xfrm>
                <a:off x="1401" y="3314"/>
                <a:ext cx="4359" cy="192"/>
              </a:xfrm>
              <a:prstGeom prst="rect">
                <a:avLst/>
              </a:prstGeom>
              <a:pattFill prst="pct40">
                <a:fgClr>
                  <a:srgbClr val="996633"/>
                </a:fgClr>
                <a:bgClr>
                  <a:schemeClr val="bg1"/>
                </a:bgClr>
              </a:patt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en-ZA" altLang="en-US">
                  <a:solidFill>
                    <a:prstClr val="black"/>
                  </a:solidFill>
                  <a:latin typeface="Calibri" panose="020F0502020204030204"/>
                </a:endParaRPr>
              </a:p>
            </p:txBody>
          </p:sp>
          <p:sp>
            <p:nvSpPr>
              <p:cNvPr id="6" name="Rectangle 10" descr="Large confetti">
                <a:extLst>
                  <a:ext uri="{FF2B5EF4-FFF2-40B4-BE49-F238E27FC236}">
                    <a16:creationId xmlns:a16="http://schemas.microsoft.com/office/drawing/2014/main" id="{3AC91776-699A-DC96-7D8B-FBB3B662C210}"/>
                  </a:ext>
                </a:extLst>
              </p:cNvPr>
              <p:cNvSpPr>
                <a:spLocks noChangeArrowheads="1"/>
              </p:cNvSpPr>
              <p:nvPr/>
            </p:nvSpPr>
            <p:spPr bwMode="auto">
              <a:xfrm>
                <a:off x="1401" y="3510"/>
                <a:ext cx="4359" cy="102"/>
              </a:xfrm>
              <a:prstGeom prst="rect">
                <a:avLst/>
              </a:prstGeom>
              <a:pattFill prst="lgConfetti">
                <a:fgClr>
                  <a:srgbClr val="996633"/>
                </a:fgClr>
                <a:bgClr>
                  <a:schemeClr val="bg1"/>
                </a:bgClr>
              </a:patt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en-ZA" altLang="en-US">
                  <a:solidFill>
                    <a:prstClr val="black"/>
                  </a:solidFill>
                  <a:latin typeface="Calibri" panose="020F0502020204030204"/>
                </a:endParaRPr>
              </a:p>
            </p:txBody>
          </p:sp>
          <p:grpSp>
            <p:nvGrpSpPr>
              <p:cNvPr id="7" name="Group 11">
                <a:extLst>
                  <a:ext uri="{FF2B5EF4-FFF2-40B4-BE49-F238E27FC236}">
                    <a16:creationId xmlns:a16="http://schemas.microsoft.com/office/drawing/2014/main" id="{ECB55222-75C0-F6C0-A623-32ADB93662DB}"/>
                  </a:ext>
                </a:extLst>
              </p:cNvPr>
              <p:cNvGrpSpPr>
                <a:grpSpLocks/>
              </p:cNvGrpSpPr>
              <p:nvPr/>
            </p:nvGrpSpPr>
            <p:grpSpPr bwMode="auto">
              <a:xfrm>
                <a:off x="0" y="3150"/>
                <a:ext cx="1384" cy="115"/>
                <a:chOff x="0" y="3150"/>
                <a:chExt cx="1384" cy="115"/>
              </a:xfrm>
            </p:grpSpPr>
            <p:sp>
              <p:nvSpPr>
                <p:cNvPr id="14" name="Text Box 12">
                  <a:extLst>
                    <a:ext uri="{FF2B5EF4-FFF2-40B4-BE49-F238E27FC236}">
                      <a16:creationId xmlns:a16="http://schemas.microsoft.com/office/drawing/2014/main" id="{362D6EF0-F946-57AC-1943-FD16A03A47A2}"/>
                    </a:ext>
                  </a:extLst>
                </p:cNvPr>
                <p:cNvSpPr txBox="1">
                  <a:spLocks noChangeArrowheads="1"/>
                </p:cNvSpPr>
                <p:nvPr/>
              </p:nvSpPr>
              <p:spPr bwMode="auto">
                <a:xfrm>
                  <a:off x="0" y="3150"/>
                  <a:ext cx="111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spcBef>
                      <a:spcPct val="50000"/>
                    </a:spcBef>
                  </a:pPr>
                  <a:r>
                    <a:rPr lang="en-US" altLang="en-US" sz="1400" b="1">
                      <a:solidFill>
                        <a:prstClr val="black"/>
                      </a:solidFill>
                      <a:latin typeface="Calibri" panose="020F0502020204030204"/>
                      <a:cs typeface="Times New Roman" panose="02020603050405020304" pitchFamily="18" charset="0"/>
                    </a:rPr>
                    <a:t>         Base</a:t>
                  </a:r>
                  <a:endParaRPr lang="en-GB" altLang="en-US" sz="1400" b="1">
                    <a:solidFill>
                      <a:prstClr val="black"/>
                    </a:solidFill>
                    <a:latin typeface="Calibri" panose="020F0502020204030204"/>
                    <a:cs typeface="Times New Roman" panose="02020603050405020304" pitchFamily="18" charset="0"/>
                  </a:endParaRPr>
                </a:p>
              </p:txBody>
            </p:sp>
            <p:sp>
              <p:nvSpPr>
                <p:cNvPr id="15" name="Line 13">
                  <a:extLst>
                    <a:ext uri="{FF2B5EF4-FFF2-40B4-BE49-F238E27FC236}">
                      <a16:creationId xmlns:a16="http://schemas.microsoft.com/office/drawing/2014/main" id="{906E8C15-4785-C703-66B3-2AD6B88E5920}"/>
                    </a:ext>
                  </a:extLst>
                </p:cNvPr>
                <p:cNvSpPr>
                  <a:spLocks noChangeShapeType="1"/>
                </p:cNvSpPr>
                <p:nvPr/>
              </p:nvSpPr>
              <p:spPr bwMode="auto">
                <a:xfrm>
                  <a:off x="721" y="3264"/>
                  <a:ext cx="663" cy="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ZA">
                    <a:solidFill>
                      <a:prstClr val="black"/>
                    </a:solidFill>
                  </a:endParaRPr>
                </a:p>
              </p:txBody>
            </p:sp>
          </p:grpSp>
          <p:grpSp>
            <p:nvGrpSpPr>
              <p:cNvPr id="8" name="Group 14">
                <a:extLst>
                  <a:ext uri="{FF2B5EF4-FFF2-40B4-BE49-F238E27FC236}">
                    <a16:creationId xmlns:a16="http://schemas.microsoft.com/office/drawing/2014/main" id="{B240C455-592E-457B-856E-0E1B05A33893}"/>
                  </a:ext>
                </a:extLst>
              </p:cNvPr>
              <p:cNvGrpSpPr>
                <a:grpSpLocks/>
              </p:cNvGrpSpPr>
              <p:nvPr/>
            </p:nvGrpSpPr>
            <p:grpSpPr bwMode="auto">
              <a:xfrm>
                <a:off x="0" y="3339"/>
                <a:ext cx="1384" cy="98"/>
                <a:chOff x="0" y="3339"/>
                <a:chExt cx="1384" cy="98"/>
              </a:xfrm>
            </p:grpSpPr>
            <p:sp>
              <p:nvSpPr>
                <p:cNvPr id="12" name="Text Box 15">
                  <a:extLst>
                    <a:ext uri="{FF2B5EF4-FFF2-40B4-BE49-F238E27FC236}">
                      <a16:creationId xmlns:a16="http://schemas.microsoft.com/office/drawing/2014/main" id="{1F4C887F-E50F-65FD-85CD-ECCF973F7390}"/>
                    </a:ext>
                  </a:extLst>
                </p:cNvPr>
                <p:cNvSpPr txBox="1">
                  <a:spLocks noChangeArrowheads="1"/>
                </p:cNvSpPr>
                <p:nvPr/>
              </p:nvSpPr>
              <p:spPr bwMode="auto">
                <a:xfrm>
                  <a:off x="0" y="3339"/>
                  <a:ext cx="111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spcBef>
                      <a:spcPct val="50000"/>
                    </a:spcBef>
                  </a:pPr>
                  <a:r>
                    <a:rPr lang="en-US" altLang="en-US" sz="1400" b="1">
                      <a:solidFill>
                        <a:prstClr val="black"/>
                      </a:solidFill>
                      <a:latin typeface="Calibri" panose="020F0502020204030204"/>
                      <a:cs typeface="Times New Roman" panose="02020603050405020304" pitchFamily="18" charset="0"/>
                    </a:rPr>
                    <a:t>         Subase</a:t>
                  </a:r>
                  <a:endParaRPr lang="en-GB" altLang="en-US" sz="1400" b="1">
                    <a:solidFill>
                      <a:prstClr val="black"/>
                    </a:solidFill>
                    <a:latin typeface="Calibri" panose="020F0502020204030204"/>
                    <a:cs typeface="Times New Roman" panose="02020603050405020304" pitchFamily="18" charset="0"/>
                  </a:endParaRPr>
                </a:p>
              </p:txBody>
            </p:sp>
            <p:sp>
              <p:nvSpPr>
                <p:cNvPr id="13" name="Line 16">
                  <a:extLst>
                    <a:ext uri="{FF2B5EF4-FFF2-40B4-BE49-F238E27FC236}">
                      <a16:creationId xmlns:a16="http://schemas.microsoft.com/office/drawing/2014/main" id="{FDEF597B-28D4-84F9-FCEE-5F6953CEDF12}"/>
                    </a:ext>
                  </a:extLst>
                </p:cNvPr>
                <p:cNvSpPr>
                  <a:spLocks noChangeShapeType="1"/>
                </p:cNvSpPr>
                <p:nvPr/>
              </p:nvSpPr>
              <p:spPr bwMode="auto">
                <a:xfrm>
                  <a:off x="932" y="3430"/>
                  <a:ext cx="45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ZA">
                    <a:solidFill>
                      <a:prstClr val="black"/>
                    </a:solidFill>
                  </a:endParaRPr>
                </a:p>
              </p:txBody>
            </p:sp>
          </p:grpSp>
          <p:grpSp>
            <p:nvGrpSpPr>
              <p:cNvPr id="9" name="Group 17">
                <a:extLst>
                  <a:ext uri="{FF2B5EF4-FFF2-40B4-BE49-F238E27FC236}">
                    <a16:creationId xmlns:a16="http://schemas.microsoft.com/office/drawing/2014/main" id="{A39D19F7-6554-12CC-FBE7-959507431197}"/>
                  </a:ext>
                </a:extLst>
              </p:cNvPr>
              <p:cNvGrpSpPr>
                <a:grpSpLocks/>
              </p:cNvGrpSpPr>
              <p:nvPr/>
            </p:nvGrpSpPr>
            <p:grpSpPr bwMode="auto">
              <a:xfrm>
                <a:off x="0" y="3475"/>
                <a:ext cx="1384" cy="98"/>
                <a:chOff x="0" y="3475"/>
                <a:chExt cx="1384" cy="98"/>
              </a:xfrm>
            </p:grpSpPr>
            <p:sp>
              <p:nvSpPr>
                <p:cNvPr id="10" name="Text Box 18">
                  <a:extLst>
                    <a:ext uri="{FF2B5EF4-FFF2-40B4-BE49-F238E27FC236}">
                      <a16:creationId xmlns:a16="http://schemas.microsoft.com/office/drawing/2014/main" id="{36EC25C2-3609-2F67-0E08-81266358EF72}"/>
                    </a:ext>
                  </a:extLst>
                </p:cNvPr>
                <p:cNvSpPr txBox="1">
                  <a:spLocks noChangeArrowheads="1"/>
                </p:cNvSpPr>
                <p:nvPr/>
              </p:nvSpPr>
              <p:spPr bwMode="auto">
                <a:xfrm>
                  <a:off x="0" y="3475"/>
                  <a:ext cx="111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spcBef>
                      <a:spcPct val="50000"/>
                    </a:spcBef>
                  </a:pPr>
                  <a:r>
                    <a:rPr lang="en-US" altLang="en-US" sz="1400" b="1">
                      <a:solidFill>
                        <a:prstClr val="black"/>
                      </a:solidFill>
                      <a:latin typeface="Calibri" panose="020F0502020204030204"/>
                      <a:cs typeface="Times New Roman" panose="02020603050405020304" pitchFamily="18" charset="0"/>
                    </a:rPr>
                    <a:t>         Roadbed</a:t>
                  </a:r>
                  <a:endParaRPr lang="en-GB" altLang="en-US" sz="1400" b="1">
                    <a:solidFill>
                      <a:prstClr val="black"/>
                    </a:solidFill>
                    <a:latin typeface="Calibri" panose="020F0502020204030204"/>
                    <a:cs typeface="Times New Roman" panose="02020603050405020304" pitchFamily="18" charset="0"/>
                  </a:endParaRPr>
                </a:p>
              </p:txBody>
            </p:sp>
            <p:sp>
              <p:nvSpPr>
                <p:cNvPr id="11" name="Line 19">
                  <a:extLst>
                    <a:ext uri="{FF2B5EF4-FFF2-40B4-BE49-F238E27FC236}">
                      <a16:creationId xmlns:a16="http://schemas.microsoft.com/office/drawing/2014/main" id="{9B503F7F-DEC9-E91F-86AC-45EC1A9B7848}"/>
                    </a:ext>
                  </a:extLst>
                </p:cNvPr>
                <p:cNvSpPr>
                  <a:spLocks noChangeShapeType="1"/>
                </p:cNvSpPr>
                <p:nvPr/>
              </p:nvSpPr>
              <p:spPr bwMode="auto">
                <a:xfrm>
                  <a:off x="937" y="3566"/>
                  <a:ext cx="447" cy="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ZA">
                    <a:solidFill>
                      <a:prstClr val="black"/>
                    </a:solidFill>
                  </a:endParaRPr>
                </a:p>
              </p:txBody>
            </p:sp>
          </p:grpSp>
        </p:grpSp>
      </p:grpSp>
      <p:grpSp>
        <p:nvGrpSpPr>
          <p:cNvPr id="16" name="Group 20">
            <a:extLst>
              <a:ext uri="{FF2B5EF4-FFF2-40B4-BE49-F238E27FC236}">
                <a16:creationId xmlns:a16="http://schemas.microsoft.com/office/drawing/2014/main" id="{0426E588-D427-4BAD-127C-D23496C66B2E}"/>
              </a:ext>
            </a:extLst>
          </p:cNvPr>
          <p:cNvGrpSpPr>
            <a:grpSpLocks/>
          </p:cNvGrpSpPr>
          <p:nvPr/>
        </p:nvGrpSpPr>
        <p:grpSpPr bwMode="auto">
          <a:xfrm>
            <a:off x="1756667" y="2907236"/>
            <a:ext cx="8713788" cy="304800"/>
            <a:chOff x="-136" y="2333"/>
            <a:chExt cx="5760" cy="192"/>
          </a:xfrm>
        </p:grpSpPr>
        <p:sp>
          <p:nvSpPr>
            <p:cNvPr id="17" name="Rectangle 21" descr="90%">
              <a:extLst>
                <a:ext uri="{FF2B5EF4-FFF2-40B4-BE49-F238E27FC236}">
                  <a16:creationId xmlns:a16="http://schemas.microsoft.com/office/drawing/2014/main" id="{AACE07DE-4B19-39B6-6C82-3DFB4C24AA9E}"/>
                </a:ext>
              </a:extLst>
            </p:cNvPr>
            <p:cNvSpPr>
              <a:spLocks noChangeArrowheads="1"/>
            </p:cNvSpPr>
            <p:nvPr/>
          </p:nvSpPr>
          <p:spPr bwMode="auto">
            <a:xfrm>
              <a:off x="1265" y="2387"/>
              <a:ext cx="4359" cy="138"/>
            </a:xfrm>
            <a:prstGeom prst="rect">
              <a:avLst/>
            </a:prstGeom>
            <a:pattFill prst="pct90">
              <a:fgClr>
                <a:schemeClr val="tx1"/>
              </a:fgClr>
              <a:bgClr>
                <a:srgbClr val="3A3A3A"/>
              </a:bgClr>
            </a:patt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en-ZA" altLang="en-US">
                <a:solidFill>
                  <a:prstClr val="black"/>
                </a:solidFill>
                <a:latin typeface="Calibri" panose="020F0502020204030204"/>
              </a:endParaRPr>
            </a:p>
          </p:txBody>
        </p:sp>
        <p:grpSp>
          <p:nvGrpSpPr>
            <p:cNvPr id="18" name="Group 22">
              <a:extLst>
                <a:ext uri="{FF2B5EF4-FFF2-40B4-BE49-F238E27FC236}">
                  <a16:creationId xmlns:a16="http://schemas.microsoft.com/office/drawing/2014/main" id="{044ACDFD-880B-E417-75F0-6B958D6B4FAB}"/>
                </a:ext>
              </a:extLst>
            </p:cNvPr>
            <p:cNvGrpSpPr>
              <a:grpSpLocks/>
            </p:cNvGrpSpPr>
            <p:nvPr/>
          </p:nvGrpSpPr>
          <p:grpSpPr bwMode="auto">
            <a:xfrm>
              <a:off x="-136" y="2333"/>
              <a:ext cx="1384" cy="192"/>
              <a:chOff x="0" y="2976"/>
              <a:chExt cx="1384" cy="192"/>
            </a:xfrm>
          </p:grpSpPr>
          <p:sp>
            <p:nvSpPr>
              <p:cNvPr id="19" name="Text Box 23">
                <a:extLst>
                  <a:ext uri="{FF2B5EF4-FFF2-40B4-BE49-F238E27FC236}">
                    <a16:creationId xmlns:a16="http://schemas.microsoft.com/office/drawing/2014/main" id="{0CE19123-EC4F-4557-EF01-44193A249BE9}"/>
                  </a:ext>
                </a:extLst>
              </p:cNvPr>
              <p:cNvSpPr txBox="1">
                <a:spLocks noChangeArrowheads="1"/>
              </p:cNvSpPr>
              <p:nvPr/>
            </p:nvSpPr>
            <p:spPr bwMode="auto">
              <a:xfrm>
                <a:off x="0" y="2976"/>
                <a:ext cx="111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spcBef>
                    <a:spcPct val="50000"/>
                  </a:spcBef>
                </a:pPr>
                <a:r>
                  <a:rPr lang="en-US" altLang="en-US" sz="1400" b="1">
                    <a:solidFill>
                      <a:prstClr val="black"/>
                    </a:solidFill>
                    <a:latin typeface="Calibri" panose="020F0502020204030204"/>
                    <a:cs typeface="Times New Roman" panose="02020603050405020304" pitchFamily="18" charset="0"/>
                  </a:rPr>
                  <a:t>        Seal </a:t>
                </a:r>
                <a:endParaRPr lang="en-GB" altLang="en-US" sz="1400" b="1">
                  <a:solidFill>
                    <a:prstClr val="black"/>
                  </a:solidFill>
                  <a:latin typeface="Calibri" panose="020F0502020204030204"/>
                  <a:cs typeface="Times New Roman" panose="02020603050405020304" pitchFamily="18" charset="0"/>
                </a:endParaRPr>
              </a:p>
            </p:txBody>
          </p:sp>
          <p:sp>
            <p:nvSpPr>
              <p:cNvPr id="20" name="Line 24">
                <a:extLst>
                  <a:ext uri="{FF2B5EF4-FFF2-40B4-BE49-F238E27FC236}">
                    <a16:creationId xmlns:a16="http://schemas.microsoft.com/office/drawing/2014/main" id="{CA8F8432-5C1F-A0D1-E311-8A710B243788}"/>
                  </a:ext>
                </a:extLst>
              </p:cNvPr>
              <p:cNvSpPr>
                <a:spLocks noChangeShapeType="1"/>
              </p:cNvSpPr>
              <p:nvPr/>
            </p:nvSpPr>
            <p:spPr bwMode="auto">
              <a:xfrm>
                <a:off x="743" y="3090"/>
                <a:ext cx="641"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ZA">
                  <a:solidFill>
                    <a:prstClr val="black"/>
                  </a:solidFill>
                </a:endParaRPr>
              </a:p>
            </p:txBody>
          </p:sp>
        </p:grpSp>
      </p:grpSp>
      <p:sp>
        <p:nvSpPr>
          <p:cNvPr id="21" name="Freeform 25">
            <a:extLst>
              <a:ext uri="{FF2B5EF4-FFF2-40B4-BE49-F238E27FC236}">
                <a16:creationId xmlns:a16="http://schemas.microsoft.com/office/drawing/2014/main" id="{33420587-A1BC-B818-846F-A0E00DFF9A91}"/>
              </a:ext>
            </a:extLst>
          </p:cNvPr>
          <p:cNvSpPr>
            <a:spLocks/>
          </p:cNvSpPr>
          <p:nvPr/>
        </p:nvSpPr>
        <p:spPr bwMode="auto">
          <a:xfrm>
            <a:off x="5715892" y="2985024"/>
            <a:ext cx="52388" cy="157162"/>
          </a:xfrm>
          <a:custGeom>
            <a:avLst/>
            <a:gdLst>
              <a:gd name="T0" fmla="*/ 2147483647 w 33"/>
              <a:gd name="T1" fmla="*/ 0 h 99"/>
              <a:gd name="T2" fmla="*/ 2147483647 w 33"/>
              <a:gd name="T3" fmla="*/ 2147483647 h 99"/>
              <a:gd name="T4" fmla="*/ 2147483647 w 33"/>
              <a:gd name="T5" fmla="*/ 2147483647 h 99"/>
              <a:gd name="T6" fmla="*/ 2147483647 w 33"/>
              <a:gd name="T7" fmla="*/ 2147483647 h 99"/>
              <a:gd name="T8" fmla="*/ 2147483647 w 33"/>
              <a:gd name="T9" fmla="*/ 2147483647 h 99"/>
              <a:gd name="T10" fmla="*/ 0 w 33"/>
              <a:gd name="T11" fmla="*/ 0 h 99"/>
              <a:gd name="T12" fmla="*/ 2147483647 w 33"/>
              <a:gd name="T13" fmla="*/ 0 h 99"/>
              <a:gd name="T14" fmla="*/ 0 60000 65536"/>
              <a:gd name="T15" fmla="*/ 0 60000 65536"/>
              <a:gd name="T16" fmla="*/ 0 60000 65536"/>
              <a:gd name="T17" fmla="*/ 0 60000 65536"/>
              <a:gd name="T18" fmla="*/ 0 60000 65536"/>
              <a:gd name="T19" fmla="*/ 0 60000 65536"/>
              <a:gd name="T20" fmla="*/ 0 60000 65536"/>
              <a:gd name="T21" fmla="*/ 0 w 33"/>
              <a:gd name="T22" fmla="*/ 0 h 99"/>
              <a:gd name="T23" fmla="*/ 33 w 33"/>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99">
                <a:moveTo>
                  <a:pt x="21" y="0"/>
                </a:moveTo>
                <a:lnTo>
                  <a:pt x="25" y="60"/>
                </a:lnTo>
                <a:lnTo>
                  <a:pt x="33" y="99"/>
                </a:lnTo>
                <a:lnTo>
                  <a:pt x="17" y="50"/>
                </a:lnTo>
                <a:lnTo>
                  <a:pt x="12" y="29"/>
                </a:lnTo>
                <a:lnTo>
                  <a:pt x="0" y="0"/>
                </a:lnTo>
                <a:lnTo>
                  <a:pt x="21" y="0"/>
                </a:lnTo>
                <a:close/>
              </a:path>
            </a:pathLst>
          </a:custGeom>
          <a:solidFill>
            <a:schemeClr val="bg1"/>
          </a:solidFill>
          <a:ln w="9525">
            <a:solidFill>
              <a:schemeClr val="bg1"/>
            </a:solidFill>
            <a:round/>
            <a:headEnd/>
            <a:tailEnd/>
          </a:ln>
        </p:spPr>
        <p:txBody>
          <a:bodyPr wrap="none" anchor="ctr"/>
          <a:lstStyle/>
          <a:p>
            <a:endParaRPr lang="en-ZA">
              <a:solidFill>
                <a:prstClr val="black"/>
              </a:solidFill>
            </a:endParaRPr>
          </a:p>
        </p:txBody>
      </p:sp>
      <p:sp>
        <p:nvSpPr>
          <p:cNvPr id="22" name="Freeform 26">
            <a:extLst>
              <a:ext uri="{FF2B5EF4-FFF2-40B4-BE49-F238E27FC236}">
                <a16:creationId xmlns:a16="http://schemas.microsoft.com/office/drawing/2014/main" id="{2614EDF3-B940-707D-8180-0F668F8EAAE7}"/>
              </a:ext>
            </a:extLst>
          </p:cNvPr>
          <p:cNvSpPr>
            <a:spLocks/>
          </p:cNvSpPr>
          <p:nvPr/>
        </p:nvSpPr>
        <p:spPr bwMode="auto">
          <a:xfrm>
            <a:off x="5841305" y="2988199"/>
            <a:ext cx="92075" cy="134937"/>
          </a:xfrm>
          <a:custGeom>
            <a:avLst/>
            <a:gdLst>
              <a:gd name="T0" fmla="*/ 2147483647 w 14"/>
              <a:gd name="T1" fmla="*/ 2147483647 h 61"/>
              <a:gd name="T2" fmla="*/ 2147483647 w 14"/>
              <a:gd name="T3" fmla="*/ 2147483647 h 61"/>
              <a:gd name="T4" fmla="*/ 2147483647 w 14"/>
              <a:gd name="T5" fmla="*/ 2147483647 h 61"/>
              <a:gd name="T6" fmla="*/ 2147483647 w 14"/>
              <a:gd name="T7" fmla="*/ 2147483647 h 61"/>
              <a:gd name="T8" fmla="*/ 2147483647 w 14"/>
              <a:gd name="T9" fmla="*/ 2147483647 h 61"/>
              <a:gd name="T10" fmla="*/ 0 w 14"/>
              <a:gd name="T11" fmla="*/ 0 h 61"/>
              <a:gd name="T12" fmla="*/ 2147483647 w 14"/>
              <a:gd name="T13" fmla="*/ 2147483647 h 61"/>
              <a:gd name="T14" fmla="*/ 0 60000 65536"/>
              <a:gd name="T15" fmla="*/ 0 60000 65536"/>
              <a:gd name="T16" fmla="*/ 0 60000 65536"/>
              <a:gd name="T17" fmla="*/ 0 60000 65536"/>
              <a:gd name="T18" fmla="*/ 0 60000 65536"/>
              <a:gd name="T19" fmla="*/ 0 60000 65536"/>
              <a:gd name="T20" fmla="*/ 0 60000 65536"/>
              <a:gd name="T21" fmla="*/ 0 w 14"/>
              <a:gd name="T22" fmla="*/ 0 h 61"/>
              <a:gd name="T23" fmla="*/ 14 w 14"/>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61">
                <a:moveTo>
                  <a:pt x="14" y="1"/>
                </a:moveTo>
                <a:lnTo>
                  <a:pt x="8" y="24"/>
                </a:lnTo>
                <a:lnTo>
                  <a:pt x="3" y="61"/>
                </a:lnTo>
                <a:lnTo>
                  <a:pt x="3" y="48"/>
                </a:lnTo>
                <a:lnTo>
                  <a:pt x="2" y="19"/>
                </a:lnTo>
                <a:lnTo>
                  <a:pt x="0" y="0"/>
                </a:lnTo>
                <a:lnTo>
                  <a:pt x="14" y="1"/>
                </a:lnTo>
                <a:close/>
              </a:path>
            </a:pathLst>
          </a:custGeom>
          <a:solidFill>
            <a:schemeClr val="bg1"/>
          </a:solidFill>
          <a:ln w="9525">
            <a:solidFill>
              <a:schemeClr val="bg1"/>
            </a:solidFill>
            <a:round/>
            <a:headEnd/>
            <a:tailEnd/>
          </a:ln>
        </p:spPr>
        <p:txBody>
          <a:bodyPr wrap="none" anchor="ctr"/>
          <a:lstStyle/>
          <a:p>
            <a:endParaRPr lang="en-ZA">
              <a:solidFill>
                <a:prstClr val="black"/>
              </a:solidFill>
            </a:endParaRPr>
          </a:p>
        </p:txBody>
      </p:sp>
      <p:sp>
        <p:nvSpPr>
          <p:cNvPr id="23" name="Freeform 27">
            <a:extLst>
              <a:ext uri="{FF2B5EF4-FFF2-40B4-BE49-F238E27FC236}">
                <a16:creationId xmlns:a16="http://schemas.microsoft.com/office/drawing/2014/main" id="{25AF10DB-9908-1771-F40C-2BF71C037182}"/>
              </a:ext>
            </a:extLst>
          </p:cNvPr>
          <p:cNvSpPr>
            <a:spLocks/>
          </p:cNvSpPr>
          <p:nvPr/>
        </p:nvSpPr>
        <p:spPr bwMode="auto">
          <a:xfrm>
            <a:off x="5992117" y="2983436"/>
            <a:ext cx="41275" cy="128588"/>
          </a:xfrm>
          <a:custGeom>
            <a:avLst/>
            <a:gdLst>
              <a:gd name="T0" fmla="*/ 2147483647 w 26"/>
              <a:gd name="T1" fmla="*/ 2147483647 h 81"/>
              <a:gd name="T2" fmla="*/ 2147483647 w 26"/>
              <a:gd name="T3" fmla="*/ 2147483647 h 81"/>
              <a:gd name="T4" fmla="*/ 2147483647 w 26"/>
              <a:gd name="T5" fmla="*/ 2147483647 h 81"/>
              <a:gd name="T6" fmla="*/ 2147483647 w 26"/>
              <a:gd name="T7" fmla="*/ 2147483647 h 81"/>
              <a:gd name="T8" fmla="*/ 2147483647 w 26"/>
              <a:gd name="T9" fmla="*/ 2147483647 h 81"/>
              <a:gd name="T10" fmla="*/ 0 w 26"/>
              <a:gd name="T11" fmla="*/ 0 h 81"/>
              <a:gd name="T12" fmla="*/ 2147483647 w 26"/>
              <a:gd name="T13" fmla="*/ 2147483647 h 81"/>
              <a:gd name="T14" fmla="*/ 0 60000 65536"/>
              <a:gd name="T15" fmla="*/ 0 60000 65536"/>
              <a:gd name="T16" fmla="*/ 0 60000 65536"/>
              <a:gd name="T17" fmla="*/ 0 60000 65536"/>
              <a:gd name="T18" fmla="*/ 0 60000 65536"/>
              <a:gd name="T19" fmla="*/ 0 60000 65536"/>
              <a:gd name="T20" fmla="*/ 0 60000 65536"/>
              <a:gd name="T21" fmla="*/ 0 w 26"/>
              <a:gd name="T22" fmla="*/ 0 h 81"/>
              <a:gd name="T23" fmla="*/ 26 w 26"/>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81">
                <a:moveTo>
                  <a:pt x="26" y="3"/>
                </a:moveTo>
                <a:lnTo>
                  <a:pt x="19" y="30"/>
                </a:lnTo>
                <a:lnTo>
                  <a:pt x="5" y="81"/>
                </a:lnTo>
                <a:lnTo>
                  <a:pt x="14" y="54"/>
                </a:lnTo>
                <a:lnTo>
                  <a:pt x="13" y="25"/>
                </a:lnTo>
                <a:lnTo>
                  <a:pt x="0" y="0"/>
                </a:lnTo>
                <a:lnTo>
                  <a:pt x="26" y="3"/>
                </a:lnTo>
                <a:close/>
              </a:path>
            </a:pathLst>
          </a:custGeom>
          <a:solidFill>
            <a:schemeClr val="bg1"/>
          </a:solidFill>
          <a:ln w="9525">
            <a:solidFill>
              <a:schemeClr val="bg1"/>
            </a:solidFill>
            <a:round/>
            <a:headEnd/>
            <a:tailEnd/>
          </a:ln>
        </p:spPr>
        <p:txBody>
          <a:bodyPr wrap="none" anchor="ctr"/>
          <a:lstStyle/>
          <a:p>
            <a:endParaRPr lang="en-ZA">
              <a:solidFill>
                <a:prstClr val="black"/>
              </a:solidFill>
            </a:endParaRPr>
          </a:p>
        </p:txBody>
      </p:sp>
      <p:sp>
        <p:nvSpPr>
          <p:cNvPr id="24" name="Freeform 28">
            <a:extLst>
              <a:ext uri="{FF2B5EF4-FFF2-40B4-BE49-F238E27FC236}">
                <a16:creationId xmlns:a16="http://schemas.microsoft.com/office/drawing/2014/main" id="{09BB3C1F-517D-EFC7-D7FA-1AF3335580F6}"/>
              </a:ext>
            </a:extLst>
          </p:cNvPr>
          <p:cNvSpPr>
            <a:spLocks/>
          </p:cNvSpPr>
          <p:nvPr/>
        </p:nvSpPr>
        <p:spPr bwMode="auto">
          <a:xfrm>
            <a:off x="5487292" y="2988199"/>
            <a:ext cx="158750" cy="207962"/>
          </a:xfrm>
          <a:custGeom>
            <a:avLst/>
            <a:gdLst>
              <a:gd name="T0" fmla="*/ 2147483647 w 37"/>
              <a:gd name="T1" fmla="*/ 0 h 79"/>
              <a:gd name="T2" fmla="*/ 2147483647 w 37"/>
              <a:gd name="T3" fmla="*/ 2147483647 h 79"/>
              <a:gd name="T4" fmla="*/ 2147483647 w 37"/>
              <a:gd name="T5" fmla="*/ 2147483647 h 79"/>
              <a:gd name="T6" fmla="*/ 2147483647 w 37"/>
              <a:gd name="T7" fmla="*/ 2147483647 h 79"/>
              <a:gd name="T8" fmla="*/ 2147483647 w 37"/>
              <a:gd name="T9" fmla="*/ 2147483647 h 79"/>
              <a:gd name="T10" fmla="*/ 0 w 37"/>
              <a:gd name="T11" fmla="*/ 0 h 79"/>
              <a:gd name="T12" fmla="*/ 2147483647 w 37"/>
              <a:gd name="T13" fmla="*/ 0 h 79"/>
              <a:gd name="T14" fmla="*/ 0 60000 65536"/>
              <a:gd name="T15" fmla="*/ 0 60000 65536"/>
              <a:gd name="T16" fmla="*/ 0 60000 65536"/>
              <a:gd name="T17" fmla="*/ 0 60000 65536"/>
              <a:gd name="T18" fmla="*/ 0 60000 65536"/>
              <a:gd name="T19" fmla="*/ 0 60000 65536"/>
              <a:gd name="T20" fmla="*/ 0 60000 65536"/>
              <a:gd name="T21" fmla="*/ 0 w 37"/>
              <a:gd name="T22" fmla="*/ 0 h 79"/>
              <a:gd name="T23" fmla="*/ 37 w 37"/>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79">
                <a:moveTo>
                  <a:pt x="27" y="0"/>
                </a:moveTo>
                <a:lnTo>
                  <a:pt x="20" y="33"/>
                </a:lnTo>
                <a:lnTo>
                  <a:pt x="37" y="79"/>
                </a:lnTo>
                <a:lnTo>
                  <a:pt x="21" y="58"/>
                </a:lnTo>
                <a:lnTo>
                  <a:pt x="14" y="28"/>
                </a:lnTo>
                <a:lnTo>
                  <a:pt x="0" y="0"/>
                </a:lnTo>
                <a:lnTo>
                  <a:pt x="27" y="0"/>
                </a:lnTo>
                <a:close/>
              </a:path>
            </a:pathLst>
          </a:custGeom>
          <a:solidFill>
            <a:schemeClr val="bg1"/>
          </a:solidFill>
          <a:ln w="9525">
            <a:solidFill>
              <a:schemeClr val="bg1"/>
            </a:solidFill>
            <a:round/>
            <a:headEnd/>
            <a:tailEnd/>
          </a:ln>
        </p:spPr>
        <p:txBody>
          <a:bodyPr wrap="none" anchor="ctr"/>
          <a:lstStyle/>
          <a:p>
            <a:endParaRPr lang="en-ZA">
              <a:solidFill>
                <a:prstClr val="black"/>
              </a:solidFill>
            </a:endParaRPr>
          </a:p>
        </p:txBody>
      </p:sp>
      <p:grpSp>
        <p:nvGrpSpPr>
          <p:cNvPr id="25" name="Group 44">
            <a:extLst>
              <a:ext uri="{FF2B5EF4-FFF2-40B4-BE49-F238E27FC236}">
                <a16:creationId xmlns:a16="http://schemas.microsoft.com/office/drawing/2014/main" id="{3DB12EB6-B035-0B2C-E34B-1D1C11291C89}"/>
              </a:ext>
            </a:extLst>
          </p:cNvPr>
          <p:cNvGrpSpPr>
            <a:grpSpLocks/>
          </p:cNvGrpSpPr>
          <p:nvPr/>
        </p:nvGrpSpPr>
        <p:grpSpPr bwMode="auto">
          <a:xfrm>
            <a:off x="8670230" y="3196161"/>
            <a:ext cx="2376487" cy="2397125"/>
            <a:chOff x="4105" y="2251"/>
            <a:chExt cx="1497" cy="1548"/>
          </a:xfrm>
        </p:grpSpPr>
        <p:sp>
          <p:nvSpPr>
            <p:cNvPr id="26" name="AutoShape 40">
              <a:extLst>
                <a:ext uri="{FF2B5EF4-FFF2-40B4-BE49-F238E27FC236}">
                  <a16:creationId xmlns:a16="http://schemas.microsoft.com/office/drawing/2014/main" id="{0AF1E701-A2DB-91A5-B543-3C320ED98693}"/>
                </a:ext>
              </a:extLst>
            </p:cNvPr>
            <p:cNvSpPr>
              <a:spLocks/>
            </p:cNvSpPr>
            <p:nvPr/>
          </p:nvSpPr>
          <p:spPr bwMode="auto">
            <a:xfrm>
              <a:off x="5284" y="2251"/>
              <a:ext cx="91" cy="952"/>
            </a:xfrm>
            <a:prstGeom prst="rightBrace">
              <a:avLst>
                <a:gd name="adj1" fmla="val 87179"/>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en-ZA" altLang="en-US">
                <a:solidFill>
                  <a:prstClr val="black"/>
                </a:solidFill>
                <a:latin typeface="Calibri" panose="020F0502020204030204"/>
              </a:endParaRPr>
            </a:p>
          </p:txBody>
        </p:sp>
        <p:sp>
          <p:nvSpPr>
            <p:cNvPr id="27" name="Freeform 41">
              <a:extLst>
                <a:ext uri="{FF2B5EF4-FFF2-40B4-BE49-F238E27FC236}">
                  <a16:creationId xmlns:a16="http://schemas.microsoft.com/office/drawing/2014/main" id="{6717C5DF-C328-F5F0-264B-2E7FBD5C1EF7}"/>
                </a:ext>
              </a:extLst>
            </p:cNvPr>
            <p:cNvSpPr>
              <a:spLocks/>
            </p:cNvSpPr>
            <p:nvPr/>
          </p:nvSpPr>
          <p:spPr bwMode="auto">
            <a:xfrm>
              <a:off x="5012" y="2750"/>
              <a:ext cx="590" cy="952"/>
            </a:xfrm>
            <a:custGeom>
              <a:avLst/>
              <a:gdLst>
                <a:gd name="T0" fmla="*/ 408 w 590"/>
                <a:gd name="T1" fmla="*/ 0 h 952"/>
                <a:gd name="T2" fmla="*/ 590 w 590"/>
                <a:gd name="T3" fmla="*/ 0 h 952"/>
                <a:gd name="T4" fmla="*/ 590 w 590"/>
                <a:gd name="T5" fmla="*/ 952 h 952"/>
                <a:gd name="T6" fmla="*/ 0 w 590"/>
                <a:gd name="T7" fmla="*/ 952 h 952"/>
                <a:gd name="T8" fmla="*/ 0 60000 65536"/>
                <a:gd name="T9" fmla="*/ 0 60000 65536"/>
                <a:gd name="T10" fmla="*/ 0 60000 65536"/>
                <a:gd name="T11" fmla="*/ 0 60000 65536"/>
                <a:gd name="T12" fmla="*/ 0 w 590"/>
                <a:gd name="T13" fmla="*/ 0 h 952"/>
                <a:gd name="T14" fmla="*/ 590 w 590"/>
                <a:gd name="T15" fmla="*/ 952 h 952"/>
              </a:gdLst>
              <a:ahLst/>
              <a:cxnLst>
                <a:cxn ang="T8">
                  <a:pos x="T0" y="T1"/>
                </a:cxn>
                <a:cxn ang="T9">
                  <a:pos x="T2" y="T3"/>
                </a:cxn>
                <a:cxn ang="T10">
                  <a:pos x="T4" y="T5"/>
                </a:cxn>
                <a:cxn ang="T11">
                  <a:pos x="T6" y="T7"/>
                </a:cxn>
              </a:cxnLst>
              <a:rect l="T12" t="T13" r="T14" b="T15"/>
              <a:pathLst>
                <a:path w="590" h="952">
                  <a:moveTo>
                    <a:pt x="408" y="0"/>
                  </a:moveTo>
                  <a:lnTo>
                    <a:pt x="590" y="0"/>
                  </a:lnTo>
                  <a:lnTo>
                    <a:pt x="590" y="952"/>
                  </a:lnTo>
                  <a:lnTo>
                    <a:pt x="0" y="952"/>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ZA">
                <a:solidFill>
                  <a:prstClr val="black"/>
                </a:solidFill>
              </a:endParaRPr>
            </a:p>
          </p:txBody>
        </p:sp>
        <p:sp>
          <p:nvSpPr>
            <p:cNvPr id="28" name="Text Box 43">
              <a:extLst>
                <a:ext uri="{FF2B5EF4-FFF2-40B4-BE49-F238E27FC236}">
                  <a16:creationId xmlns:a16="http://schemas.microsoft.com/office/drawing/2014/main" id="{18161796-17D8-FCB4-3113-9391BB37FE77}"/>
                </a:ext>
              </a:extLst>
            </p:cNvPr>
            <p:cNvSpPr txBox="1">
              <a:spLocks noChangeArrowheads="1"/>
            </p:cNvSpPr>
            <p:nvPr/>
          </p:nvSpPr>
          <p:spPr bwMode="auto">
            <a:xfrm>
              <a:off x="4105" y="3543"/>
              <a:ext cx="127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spcBef>
                  <a:spcPct val="50000"/>
                </a:spcBef>
              </a:pPr>
              <a:r>
                <a:rPr lang="en-ZA" altLang="en-US" sz="2000">
                  <a:solidFill>
                    <a:prstClr val="black"/>
                  </a:solidFill>
                  <a:latin typeface="Calibri" panose="020F0502020204030204"/>
                </a:rPr>
                <a:t>“Pavement”</a:t>
              </a:r>
              <a:endParaRPr lang="en-GB" altLang="en-US" sz="2000">
                <a:solidFill>
                  <a:prstClr val="black"/>
                </a:solidFill>
                <a:latin typeface="Calibri" panose="020F0502020204030204"/>
              </a:endParaRPr>
            </a:p>
          </p:txBody>
        </p:sp>
      </p:grpSp>
      <p:sp>
        <p:nvSpPr>
          <p:cNvPr id="29" name="Text Box 13">
            <a:extLst>
              <a:ext uri="{FF2B5EF4-FFF2-40B4-BE49-F238E27FC236}">
                <a16:creationId xmlns:a16="http://schemas.microsoft.com/office/drawing/2014/main" id="{0B58F4D4-A511-8ED1-59C5-C151C70A6B3D}"/>
              </a:ext>
            </a:extLst>
          </p:cNvPr>
          <p:cNvSpPr txBox="1">
            <a:spLocks noChangeArrowheads="1"/>
          </p:cNvSpPr>
          <p:nvPr/>
        </p:nvSpPr>
        <p:spPr bwMode="auto">
          <a:xfrm>
            <a:off x="1602841" y="187527"/>
            <a:ext cx="713758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400" b="1" dirty="0">
                <a:solidFill>
                  <a:prstClr val="black"/>
                </a:solidFill>
              </a:rPr>
              <a:t>What happens to a road?</a:t>
            </a:r>
          </a:p>
        </p:txBody>
      </p:sp>
      <p:grpSp>
        <p:nvGrpSpPr>
          <p:cNvPr id="30" name="Group 29">
            <a:extLst>
              <a:ext uri="{FF2B5EF4-FFF2-40B4-BE49-F238E27FC236}">
                <a16:creationId xmlns:a16="http://schemas.microsoft.com/office/drawing/2014/main" id="{7AE94995-3CCC-9300-09AF-E99C8CC86722}"/>
              </a:ext>
            </a:extLst>
          </p:cNvPr>
          <p:cNvGrpSpPr/>
          <p:nvPr/>
        </p:nvGrpSpPr>
        <p:grpSpPr>
          <a:xfrm>
            <a:off x="5498885" y="2955979"/>
            <a:ext cx="540160" cy="198114"/>
            <a:chOff x="5509441" y="2968297"/>
            <a:chExt cx="540160" cy="198114"/>
          </a:xfrm>
        </p:grpSpPr>
        <p:sp>
          <p:nvSpPr>
            <p:cNvPr id="31" name="Oval 30">
              <a:extLst>
                <a:ext uri="{FF2B5EF4-FFF2-40B4-BE49-F238E27FC236}">
                  <a16:creationId xmlns:a16="http://schemas.microsoft.com/office/drawing/2014/main" id="{E5B541C7-AAB1-59FA-362B-0DB416C075D6}"/>
                </a:ext>
              </a:extLst>
            </p:cNvPr>
            <p:cNvSpPr/>
            <p:nvPr/>
          </p:nvSpPr>
          <p:spPr>
            <a:xfrm>
              <a:off x="5509441" y="2981203"/>
              <a:ext cx="45719" cy="45719"/>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116D5C6-09E6-EC17-930E-DCE296633607}"/>
                </a:ext>
              </a:extLst>
            </p:cNvPr>
            <p:cNvSpPr/>
            <p:nvPr/>
          </p:nvSpPr>
          <p:spPr>
            <a:xfrm>
              <a:off x="5554882" y="2968297"/>
              <a:ext cx="45719" cy="45719"/>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A318041-EAAA-E247-AABE-9FE47C19C51E}"/>
                </a:ext>
              </a:extLst>
            </p:cNvPr>
            <p:cNvSpPr/>
            <p:nvPr/>
          </p:nvSpPr>
          <p:spPr>
            <a:xfrm>
              <a:off x="5522474" y="3012866"/>
              <a:ext cx="45719" cy="45719"/>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49B0D9C-791E-B747-212E-E8080CB978CF}"/>
                </a:ext>
              </a:extLst>
            </p:cNvPr>
            <p:cNvSpPr/>
            <p:nvPr/>
          </p:nvSpPr>
          <p:spPr>
            <a:xfrm>
              <a:off x="5535395" y="3076189"/>
              <a:ext cx="45719" cy="45719"/>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91BF2AA2-6BEE-C669-EB3F-82A8E7E0E9C8}"/>
                </a:ext>
              </a:extLst>
            </p:cNvPr>
            <p:cNvSpPr/>
            <p:nvPr/>
          </p:nvSpPr>
          <p:spPr>
            <a:xfrm>
              <a:off x="5565017" y="3120692"/>
              <a:ext cx="45719" cy="45719"/>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573E13C-9688-95D6-A5E7-ED91F62D66B6}"/>
                </a:ext>
              </a:extLst>
            </p:cNvPr>
            <p:cNvSpPr/>
            <p:nvPr/>
          </p:nvSpPr>
          <p:spPr>
            <a:xfrm>
              <a:off x="5713632" y="2997335"/>
              <a:ext cx="45719" cy="45719"/>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F60DBFDA-9C52-42B0-1ACB-F64BE7F1CE37}"/>
                </a:ext>
              </a:extLst>
            </p:cNvPr>
            <p:cNvSpPr/>
            <p:nvPr/>
          </p:nvSpPr>
          <p:spPr>
            <a:xfrm>
              <a:off x="5713632" y="3030993"/>
              <a:ext cx="45719" cy="45719"/>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A20C6114-3018-B5F6-576C-47F116AB9CE1}"/>
                </a:ext>
              </a:extLst>
            </p:cNvPr>
            <p:cNvSpPr/>
            <p:nvPr/>
          </p:nvSpPr>
          <p:spPr>
            <a:xfrm>
              <a:off x="5834479" y="2999089"/>
              <a:ext cx="45719" cy="45719"/>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1C1C901-1F2F-5696-394C-EA73AC5D8035}"/>
                </a:ext>
              </a:extLst>
            </p:cNvPr>
            <p:cNvSpPr/>
            <p:nvPr/>
          </p:nvSpPr>
          <p:spPr>
            <a:xfrm flipH="1">
              <a:off x="5834478" y="3047909"/>
              <a:ext cx="45719" cy="52613"/>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164A132D-D30D-0764-33B5-11219C242AF6}"/>
                </a:ext>
              </a:extLst>
            </p:cNvPr>
            <p:cNvSpPr/>
            <p:nvPr/>
          </p:nvSpPr>
          <p:spPr>
            <a:xfrm>
              <a:off x="6003882" y="2997335"/>
              <a:ext cx="45719" cy="45719"/>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D51AC89D-BB34-3D2E-7112-E02CBE94A860}"/>
                </a:ext>
              </a:extLst>
            </p:cNvPr>
            <p:cNvSpPr/>
            <p:nvPr/>
          </p:nvSpPr>
          <p:spPr>
            <a:xfrm>
              <a:off x="5885256" y="3000554"/>
              <a:ext cx="45719" cy="45719"/>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4006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heckerboard(across)">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1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ircle(in)">
                                      <p:cBhvr>
                                        <p:cTn id="4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563EB2C9-83B3-4F9A-83D7-59761B3CE203}"/>
              </a:ext>
            </a:extLst>
          </p:cNvPr>
          <p:cNvSpPr txBox="1">
            <a:spLocks noChangeArrowheads="1"/>
          </p:cNvSpPr>
          <p:nvPr/>
        </p:nvSpPr>
        <p:spPr bwMode="auto">
          <a:xfrm>
            <a:off x="2227234" y="168839"/>
            <a:ext cx="842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prstClr val="black"/>
                </a:solidFill>
                <a:latin typeface="Calibri" panose="020F0502020204030204"/>
              </a:rPr>
              <a:t>What are the </a:t>
            </a:r>
            <a:r>
              <a:rPr lang="en-US" altLang="en-US" sz="2400" b="1" i="1">
                <a:solidFill>
                  <a:prstClr val="black"/>
                </a:solidFill>
                <a:latin typeface="Calibri" panose="020F0502020204030204"/>
              </a:rPr>
              <a:t>maintenance cost</a:t>
            </a:r>
            <a:r>
              <a:rPr lang="en-US" altLang="en-US" sz="2400" b="1">
                <a:solidFill>
                  <a:prstClr val="black"/>
                </a:solidFill>
                <a:latin typeface="Calibri" panose="020F0502020204030204"/>
              </a:rPr>
              <a:t> implications / km  ?</a:t>
            </a:r>
          </a:p>
        </p:txBody>
      </p:sp>
      <p:grpSp>
        <p:nvGrpSpPr>
          <p:cNvPr id="3" name="Group 3">
            <a:extLst>
              <a:ext uri="{FF2B5EF4-FFF2-40B4-BE49-F238E27FC236}">
                <a16:creationId xmlns:a16="http://schemas.microsoft.com/office/drawing/2014/main" id="{BC547D3D-664B-BFBC-AB6C-B08803DA8B01}"/>
              </a:ext>
            </a:extLst>
          </p:cNvPr>
          <p:cNvGrpSpPr>
            <a:grpSpLocks/>
          </p:cNvGrpSpPr>
          <p:nvPr/>
        </p:nvGrpSpPr>
        <p:grpSpPr bwMode="auto">
          <a:xfrm>
            <a:off x="4597371" y="662552"/>
            <a:ext cx="1914525" cy="4973637"/>
            <a:chOff x="1674" y="595"/>
            <a:chExt cx="1206" cy="3133"/>
          </a:xfrm>
        </p:grpSpPr>
        <p:sp>
          <p:nvSpPr>
            <p:cNvPr id="4" name="AutoShape 4">
              <a:extLst>
                <a:ext uri="{FF2B5EF4-FFF2-40B4-BE49-F238E27FC236}">
                  <a16:creationId xmlns:a16="http://schemas.microsoft.com/office/drawing/2014/main" id="{43B9BB7B-46F7-992E-D3D7-3136E644CE4F}"/>
                </a:ext>
              </a:extLst>
            </p:cNvPr>
            <p:cNvSpPr>
              <a:spLocks noChangeArrowheads="1"/>
            </p:cNvSpPr>
            <p:nvPr/>
          </p:nvSpPr>
          <p:spPr bwMode="auto">
            <a:xfrm>
              <a:off x="1701" y="1230"/>
              <a:ext cx="1134" cy="131"/>
            </a:xfrm>
            <a:prstGeom prst="leftRightArrow">
              <a:avLst>
                <a:gd name="adj1" fmla="val 50000"/>
                <a:gd name="adj2" fmla="val 17313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ZA" altLang="en-US">
                <a:solidFill>
                  <a:prstClr val="black"/>
                </a:solidFill>
                <a:latin typeface="Calibri" panose="020F0502020204030204"/>
              </a:endParaRPr>
            </a:p>
          </p:txBody>
        </p:sp>
        <p:sp>
          <p:nvSpPr>
            <p:cNvPr id="5" name="Text Box 5">
              <a:extLst>
                <a:ext uri="{FF2B5EF4-FFF2-40B4-BE49-F238E27FC236}">
                  <a16:creationId xmlns:a16="http://schemas.microsoft.com/office/drawing/2014/main" id="{BBBD034D-6FA8-2457-464F-337DDE6BA321}"/>
                </a:ext>
              </a:extLst>
            </p:cNvPr>
            <p:cNvSpPr txBox="1">
              <a:spLocks noChangeArrowheads="1"/>
            </p:cNvSpPr>
            <p:nvPr/>
          </p:nvSpPr>
          <p:spPr bwMode="auto">
            <a:xfrm>
              <a:off x="1898" y="595"/>
              <a:ext cx="801"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dirty="0">
                  <a:solidFill>
                    <a:prstClr val="black"/>
                  </a:solidFill>
                  <a:latin typeface="Calibri" panose="020F0502020204030204"/>
                </a:rPr>
                <a:t>Let's say</a:t>
              </a:r>
              <a:r>
                <a:rPr lang="en-US" altLang="en-US" sz="2800" dirty="0">
                  <a:solidFill>
                    <a:prstClr val="black"/>
                  </a:solidFill>
                  <a:latin typeface="Calibri" panose="020F0502020204030204"/>
                </a:rPr>
                <a:t> </a:t>
              </a:r>
            </a:p>
            <a:p>
              <a:pPr algn="ctr">
                <a:spcBef>
                  <a:spcPct val="50000"/>
                </a:spcBef>
              </a:pPr>
              <a:r>
                <a:rPr lang="en-US" altLang="en-US" sz="2000" dirty="0">
                  <a:solidFill>
                    <a:prstClr val="black"/>
                  </a:solidFill>
                  <a:latin typeface="Calibri" panose="020F0502020204030204"/>
                </a:rPr>
                <a:t>R Y / km </a:t>
              </a:r>
            </a:p>
          </p:txBody>
        </p:sp>
        <p:sp>
          <p:nvSpPr>
            <p:cNvPr id="6" name="Text Box 6">
              <a:extLst>
                <a:ext uri="{FF2B5EF4-FFF2-40B4-BE49-F238E27FC236}">
                  <a16:creationId xmlns:a16="http://schemas.microsoft.com/office/drawing/2014/main" id="{7873E36A-174A-68A6-D5AB-FC79C9860267}"/>
                </a:ext>
              </a:extLst>
            </p:cNvPr>
            <p:cNvSpPr txBox="1">
              <a:spLocks noChangeArrowheads="1"/>
            </p:cNvSpPr>
            <p:nvPr/>
          </p:nvSpPr>
          <p:spPr bwMode="auto">
            <a:xfrm>
              <a:off x="1701" y="2501"/>
              <a:ext cx="1179" cy="25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prstClr val="black"/>
                  </a:solidFill>
                  <a:latin typeface="Calibri" panose="020F0502020204030204"/>
                </a:rPr>
                <a:t>Reseal</a:t>
              </a:r>
            </a:p>
          </p:txBody>
        </p:sp>
        <p:pic>
          <p:nvPicPr>
            <p:cNvPr id="7" name="Picture 7" descr="SURFACE FULL WIDTH">
              <a:extLst>
                <a:ext uri="{FF2B5EF4-FFF2-40B4-BE49-F238E27FC236}">
                  <a16:creationId xmlns:a16="http://schemas.microsoft.com/office/drawing/2014/main" id="{36354F81-390A-D76F-9017-0964E26F9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 y="2741"/>
              <a:ext cx="1206"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a:extLst>
              <a:ext uri="{FF2B5EF4-FFF2-40B4-BE49-F238E27FC236}">
                <a16:creationId xmlns:a16="http://schemas.microsoft.com/office/drawing/2014/main" id="{F0174A4D-0B0A-DBFC-CD87-9E0599020D36}"/>
              </a:ext>
            </a:extLst>
          </p:cNvPr>
          <p:cNvGrpSpPr>
            <a:grpSpLocks/>
          </p:cNvGrpSpPr>
          <p:nvPr/>
        </p:nvGrpSpPr>
        <p:grpSpPr bwMode="auto">
          <a:xfrm>
            <a:off x="6656359" y="657789"/>
            <a:ext cx="1871662" cy="4978400"/>
            <a:chOff x="2971" y="592"/>
            <a:chExt cx="1179" cy="3136"/>
          </a:xfrm>
        </p:grpSpPr>
        <p:sp>
          <p:nvSpPr>
            <p:cNvPr id="9" name="AutoShape 9">
              <a:extLst>
                <a:ext uri="{FF2B5EF4-FFF2-40B4-BE49-F238E27FC236}">
                  <a16:creationId xmlns:a16="http://schemas.microsoft.com/office/drawing/2014/main" id="{FAEF9F08-6698-DF6B-ED16-499657B54573}"/>
                </a:ext>
              </a:extLst>
            </p:cNvPr>
            <p:cNvSpPr>
              <a:spLocks noChangeArrowheads="1"/>
            </p:cNvSpPr>
            <p:nvPr/>
          </p:nvSpPr>
          <p:spPr bwMode="auto">
            <a:xfrm>
              <a:off x="2971" y="1231"/>
              <a:ext cx="1134" cy="132"/>
            </a:xfrm>
            <a:prstGeom prst="leftRightArrow">
              <a:avLst>
                <a:gd name="adj1" fmla="val 50000"/>
                <a:gd name="adj2" fmla="val 171818"/>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ZA" altLang="en-US">
                <a:solidFill>
                  <a:prstClr val="black"/>
                </a:solidFill>
                <a:latin typeface="Calibri" panose="020F0502020204030204"/>
              </a:endParaRPr>
            </a:p>
          </p:txBody>
        </p:sp>
        <p:sp>
          <p:nvSpPr>
            <p:cNvPr id="10" name="Text Box 10">
              <a:extLst>
                <a:ext uri="{FF2B5EF4-FFF2-40B4-BE49-F238E27FC236}">
                  <a16:creationId xmlns:a16="http://schemas.microsoft.com/office/drawing/2014/main" id="{B4B5C58E-9120-CBD5-8135-F7DEBEE71079}"/>
                </a:ext>
              </a:extLst>
            </p:cNvPr>
            <p:cNvSpPr txBox="1">
              <a:spLocks noChangeArrowheads="1"/>
            </p:cNvSpPr>
            <p:nvPr/>
          </p:nvSpPr>
          <p:spPr bwMode="auto">
            <a:xfrm>
              <a:off x="2971" y="2509"/>
              <a:ext cx="1179" cy="250"/>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prstClr val="black"/>
                  </a:solidFill>
                  <a:latin typeface="Calibri" panose="020F0502020204030204"/>
                </a:rPr>
                <a:t>Patch/Seal</a:t>
              </a:r>
            </a:p>
          </p:txBody>
        </p:sp>
        <p:pic>
          <p:nvPicPr>
            <p:cNvPr id="11" name="Picture 11" descr="Bad Road">
              <a:extLst>
                <a:ext uri="{FF2B5EF4-FFF2-40B4-BE49-F238E27FC236}">
                  <a16:creationId xmlns:a16="http://schemas.microsoft.com/office/drawing/2014/main" id="{87667BCA-B784-DE7A-41C6-5175D958C8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 y="2751"/>
              <a:ext cx="1179"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a:extLst>
                <a:ext uri="{FF2B5EF4-FFF2-40B4-BE49-F238E27FC236}">
                  <a16:creationId xmlns:a16="http://schemas.microsoft.com/office/drawing/2014/main" id="{5365AB2B-6701-1CBE-B9F7-C30A5FB08360}"/>
                </a:ext>
              </a:extLst>
            </p:cNvPr>
            <p:cNvSpPr txBox="1">
              <a:spLocks noChangeArrowheads="1"/>
            </p:cNvSpPr>
            <p:nvPr/>
          </p:nvSpPr>
          <p:spPr bwMode="auto">
            <a:xfrm>
              <a:off x="3077" y="592"/>
              <a:ext cx="1005"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dirty="0">
                  <a:solidFill>
                    <a:prstClr val="black"/>
                  </a:solidFill>
                  <a:latin typeface="Calibri" panose="020F0502020204030204"/>
                </a:rPr>
                <a:t>Could be</a:t>
              </a:r>
              <a:r>
                <a:rPr lang="en-US" altLang="en-US" sz="2800" dirty="0">
                  <a:solidFill>
                    <a:prstClr val="black"/>
                  </a:solidFill>
                  <a:latin typeface="Calibri" panose="020F0502020204030204"/>
                </a:rPr>
                <a:t> </a:t>
              </a:r>
            </a:p>
            <a:p>
              <a:pPr algn="ctr">
                <a:spcBef>
                  <a:spcPct val="50000"/>
                </a:spcBef>
              </a:pPr>
              <a:r>
                <a:rPr lang="en-US" altLang="en-US" sz="2000" dirty="0">
                  <a:solidFill>
                    <a:prstClr val="black"/>
                  </a:solidFill>
                  <a:latin typeface="Calibri" panose="020F0502020204030204"/>
                </a:rPr>
                <a:t>Up to 6 x Y </a:t>
              </a:r>
            </a:p>
          </p:txBody>
        </p:sp>
      </p:grpSp>
      <p:grpSp>
        <p:nvGrpSpPr>
          <p:cNvPr id="13" name="Group 13">
            <a:extLst>
              <a:ext uri="{FF2B5EF4-FFF2-40B4-BE49-F238E27FC236}">
                <a16:creationId xmlns:a16="http://schemas.microsoft.com/office/drawing/2014/main" id="{9B4D6C85-2C87-3E99-F2EB-4F26EED47A73}"/>
              </a:ext>
            </a:extLst>
          </p:cNvPr>
          <p:cNvGrpSpPr>
            <a:grpSpLocks/>
          </p:cNvGrpSpPr>
          <p:nvPr/>
        </p:nvGrpSpPr>
        <p:grpSpPr bwMode="auto">
          <a:xfrm>
            <a:off x="8599459" y="662552"/>
            <a:ext cx="1873250" cy="4973637"/>
            <a:chOff x="4195" y="595"/>
            <a:chExt cx="1225" cy="3133"/>
          </a:xfrm>
        </p:grpSpPr>
        <p:sp>
          <p:nvSpPr>
            <p:cNvPr id="14" name="AutoShape 14">
              <a:extLst>
                <a:ext uri="{FF2B5EF4-FFF2-40B4-BE49-F238E27FC236}">
                  <a16:creationId xmlns:a16="http://schemas.microsoft.com/office/drawing/2014/main" id="{81AC383D-BC63-D30A-E127-4683691A908C}"/>
                </a:ext>
              </a:extLst>
            </p:cNvPr>
            <p:cNvSpPr>
              <a:spLocks noChangeArrowheads="1"/>
            </p:cNvSpPr>
            <p:nvPr/>
          </p:nvSpPr>
          <p:spPr bwMode="auto">
            <a:xfrm>
              <a:off x="4241" y="1233"/>
              <a:ext cx="1134" cy="132"/>
            </a:xfrm>
            <a:prstGeom prst="leftRightArrow">
              <a:avLst>
                <a:gd name="adj1" fmla="val 50000"/>
                <a:gd name="adj2" fmla="val 17181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ZA" altLang="en-US">
                <a:solidFill>
                  <a:prstClr val="black"/>
                </a:solidFill>
                <a:latin typeface="Calibri" panose="020F0502020204030204"/>
              </a:endParaRPr>
            </a:p>
          </p:txBody>
        </p:sp>
        <p:sp>
          <p:nvSpPr>
            <p:cNvPr id="15" name="Text Box 15">
              <a:extLst>
                <a:ext uri="{FF2B5EF4-FFF2-40B4-BE49-F238E27FC236}">
                  <a16:creationId xmlns:a16="http://schemas.microsoft.com/office/drawing/2014/main" id="{948751B5-F2E8-8FB8-E2FC-FCBE0CB0AE5E}"/>
                </a:ext>
              </a:extLst>
            </p:cNvPr>
            <p:cNvSpPr txBox="1">
              <a:spLocks noChangeArrowheads="1"/>
            </p:cNvSpPr>
            <p:nvPr/>
          </p:nvSpPr>
          <p:spPr bwMode="auto">
            <a:xfrm>
              <a:off x="4241" y="2516"/>
              <a:ext cx="1179" cy="2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prstClr val="black"/>
                  </a:solidFill>
                  <a:latin typeface="Calibri" panose="020F0502020204030204"/>
                </a:rPr>
                <a:t>Rebuild</a:t>
              </a:r>
            </a:p>
          </p:txBody>
        </p:sp>
        <p:pic>
          <p:nvPicPr>
            <p:cNvPr id="16" name="Picture 16" descr="Gravel Road">
              <a:extLst>
                <a:ext uri="{FF2B5EF4-FFF2-40B4-BE49-F238E27FC236}">
                  <a16:creationId xmlns:a16="http://schemas.microsoft.com/office/drawing/2014/main" id="{DEDCA006-808F-B1A5-D6D6-4CD345EB0C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1" y="2762"/>
              <a:ext cx="1179"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7">
              <a:extLst>
                <a:ext uri="{FF2B5EF4-FFF2-40B4-BE49-F238E27FC236}">
                  <a16:creationId xmlns:a16="http://schemas.microsoft.com/office/drawing/2014/main" id="{DC51A373-7B1B-9A6C-341C-7E733CCE07B9}"/>
                </a:ext>
              </a:extLst>
            </p:cNvPr>
            <p:cNvSpPr txBox="1">
              <a:spLocks noChangeArrowheads="1"/>
            </p:cNvSpPr>
            <p:nvPr/>
          </p:nvSpPr>
          <p:spPr bwMode="auto">
            <a:xfrm>
              <a:off x="4195" y="595"/>
              <a:ext cx="1131"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dirty="0">
                  <a:solidFill>
                    <a:prstClr val="black"/>
                  </a:solidFill>
                  <a:latin typeface="Calibri" panose="020F0502020204030204"/>
                </a:rPr>
                <a:t>Could be</a:t>
              </a:r>
              <a:r>
                <a:rPr lang="en-US" altLang="en-US" sz="2800" dirty="0">
                  <a:solidFill>
                    <a:prstClr val="black"/>
                  </a:solidFill>
                  <a:latin typeface="Calibri" panose="020F0502020204030204"/>
                </a:rPr>
                <a:t> </a:t>
              </a:r>
            </a:p>
            <a:p>
              <a:pPr algn="ctr">
                <a:spcBef>
                  <a:spcPct val="50000"/>
                </a:spcBef>
              </a:pPr>
              <a:r>
                <a:rPr lang="en-US" altLang="en-US" sz="2000" dirty="0">
                  <a:solidFill>
                    <a:prstClr val="black"/>
                  </a:solidFill>
                  <a:latin typeface="Calibri" panose="020F0502020204030204"/>
                </a:rPr>
                <a:t>Up to 18 x Y </a:t>
              </a:r>
            </a:p>
          </p:txBody>
        </p:sp>
      </p:grpSp>
      <p:grpSp>
        <p:nvGrpSpPr>
          <p:cNvPr id="18" name="Group 18">
            <a:extLst>
              <a:ext uri="{FF2B5EF4-FFF2-40B4-BE49-F238E27FC236}">
                <a16:creationId xmlns:a16="http://schemas.microsoft.com/office/drawing/2014/main" id="{E8E65580-1C86-7E1A-72BD-1A18CE544F81}"/>
              </a:ext>
            </a:extLst>
          </p:cNvPr>
          <p:cNvGrpSpPr>
            <a:grpSpLocks/>
          </p:cNvGrpSpPr>
          <p:nvPr/>
        </p:nvGrpSpPr>
        <p:grpSpPr bwMode="auto">
          <a:xfrm>
            <a:off x="2479646" y="662552"/>
            <a:ext cx="1944688" cy="4973637"/>
            <a:chOff x="340" y="595"/>
            <a:chExt cx="1225" cy="3133"/>
          </a:xfrm>
        </p:grpSpPr>
        <p:sp>
          <p:nvSpPr>
            <p:cNvPr id="19" name="AutoShape 19">
              <a:extLst>
                <a:ext uri="{FF2B5EF4-FFF2-40B4-BE49-F238E27FC236}">
                  <a16:creationId xmlns:a16="http://schemas.microsoft.com/office/drawing/2014/main" id="{A2F07FCD-C8F3-B495-6C41-F34943401E0D}"/>
                </a:ext>
              </a:extLst>
            </p:cNvPr>
            <p:cNvSpPr>
              <a:spLocks noChangeArrowheads="1"/>
            </p:cNvSpPr>
            <p:nvPr/>
          </p:nvSpPr>
          <p:spPr bwMode="auto">
            <a:xfrm>
              <a:off x="340" y="1230"/>
              <a:ext cx="1179" cy="131"/>
            </a:xfrm>
            <a:prstGeom prst="leftRightArrow">
              <a:avLst>
                <a:gd name="adj1" fmla="val 50000"/>
                <a:gd name="adj2" fmla="val 180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ZA" altLang="en-US">
                <a:solidFill>
                  <a:prstClr val="black"/>
                </a:solidFill>
                <a:latin typeface="Calibri" panose="020F0502020204030204"/>
              </a:endParaRPr>
            </a:p>
          </p:txBody>
        </p:sp>
        <p:sp>
          <p:nvSpPr>
            <p:cNvPr id="20" name="Text Box 20">
              <a:extLst>
                <a:ext uri="{FF2B5EF4-FFF2-40B4-BE49-F238E27FC236}">
                  <a16:creationId xmlns:a16="http://schemas.microsoft.com/office/drawing/2014/main" id="{6CC009A9-9F70-2E28-57B5-33623051CBFC}"/>
                </a:ext>
              </a:extLst>
            </p:cNvPr>
            <p:cNvSpPr txBox="1">
              <a:spLocks noChangeArrowheads="1"/>
            </p:cNvSpPr>
            <p:nvPr/>
          </p:nvSpPr>
          <p:spPr bwMode="auto">
            <a:xfrm>
              <a:off x="340" y="2500"/>
              <a:ext cx="1225" cy="25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prstClr val="black"/>
                  </a:solidFill>
                  <a:latin typeface="Calibri" panose="020F0502020204030204"/>
                </a:rPr>
                <a:t>Selected</a:t>
              </a:r>
            </a:p>
          </p:txBody>
        </p:sp>
        <p:graphicFrame>
          <p:nvGraphicFramePr>
            <p:cNvPr id="21" name="Object 21">
              <a:extLst>
                <a:ext uri="{FF2B5EF4-FFF2-40B4-BE49-F238E27FC236}">
                  <a16:creationId xmlns:a16="http://schemas.microsoft.com/office/drawing/2014/main" id="{687D87C6-BE3C-2020-C3A6-785A809E6AAE}"/>
                </a:ext>
              </a:extLst>
            </p:cNvPr>
            <p:cNvGraphicFramePr>
              <a:graphicFrameLocks noChangeAspect="1"/>
            </p:cNvGraphicFramePr>
            <p:nvPr/>
          </p:nvGraphicFramePr>
          <p:xfrm>
            <a:off x="340" y="2741"/>
            <a:ext cx="1043" cy="595"/>
          </p:xfrm>
          <a:graphic>
            <a:graphicData uri="http://schemas.openxmlformats.org/presentationml/2006/ole">
              <mc:AlternateContent xmlns:mc="http://schemas.openxmlformats.org/markup-compatibility/2006">
                <mc:Choice xmlns:v="urn:schemas-microsoft-com:vml" Requires="v">
                  <p:oleObj name="Document" r:id="rId6" imgW="10530000" imgH="7177680" progId="Word.Document.8">
                    <p:embed/>
                  </p:oleObj>
                </mc:Choice>
                <mc:Fallback>
                  <p:oleObj name="Document" r:id="rId6" imgW="10530000" imgH="7177680" progId="Word.Document.8">
                    <p:embed/>
                    <p:pic>
                      <p:nvPicPr>
                        <p:cNvPr id="21" name="Object 21">
                          <a:extLst>
                            <a:ext uri="{FF2B5EF4-FFF2-40B4-BE49-F238E27FC236}">
                              <a16:creationId xmlns:a16="http://schemas.microsoft.com/office/drawing/2014/main" id="{687D87C6-BE3C-2020-C3A6-785A809E6A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 y="2741"/>
                          <a:ext cx="1043"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 name="Picture 22" descr="SURFACE SELECTIVELY">
              <a:extLst>
                <a:ext uri="{FF2B5EF4-FFF2-40B4-BE49-F238E27FC236}">
                  <a16:creationId xmlns:a16="http://schemas.microsoft.com/office/drawing/2014/main" id="{E0408202-E21A-8F5F-DB6C-C994B8B3BA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 y="2741"/>
              <a:ext cx="1225"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3">
              <a:extLst>
                <a:ext uri="{FF2B5EF4-FFF2-40B4-BE49-F238E27FC236}">
                  <a16:creationId xmlns:a16="http://schemas.microsoft.com/office/drawing/2014/main" id="{1D759DF4-E693-EE36-8668-B6C2B136256E}"/>
                </a:ext>
              </a:extLst>
            </p:cNvPr>
            <p:cNvSpPr txBox="1">
              <a:spLocks noChangeArrowheads="1"/>
            </p:cNvSpPr>
            <p:nvPr/>
          </p:nvSpPr>
          <p:spPr bwMode="auto">
            <a:xfrm>
              <a:off x="408" y="595"/>
              <a:ext cx="1005"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a:solidFill>
                    <a:prstClr val="black"/>
                  </a:solidFill>
                  <a:latin typeface="Calibri" panose="020F0502020204030204"/>
                </a:rPr>
                <a:t>Could be</a:t>
              </a:r>
              <a:r>
                <a:rPr lang="en-US" altLang="en-US" sz="2800">
                  <a:solidFill>
                    <a:prstClr val="black"/>
                  </a:solidFill>
                  <a:latin typeface="Calibri" panose="020F0502020204030204"/>
                </a:rPr>
                <a:t> </a:t>
              </a:r>
            </a:p>
            <a:p>
              <a:pPr algn="ctr">
                <a:spcBef>
                  <a:spcPct val="50000"/>
                </a:spcBef>
              </a:pPr>
              <a:r>
                <a:rPr lang="en-US" altLang="en-US" sz="2000">
                  <a:solidFill>
                    <a:prstClr val="black"/>
                  </a:solidFill>
                  <a:latin typeface="Calibri" panose="020F0502020204030204"/>
                </a:rPr>
                <a:t>a small % </a:t>
              </a:r>
            </a:p>
          </p:txBody>
        </p:sp>
      </p:grpSp>
      <p:grpSp>
        <p:nvGrpSpPr>
          <p:cNvPr id="24" name="Group 24">
            <a:extLst>
              <a:ext uri="{FF2B5EF4-FFF2-40B4-BE49-F238E27FC236}">
                <a16:creationId xmlns:a16="http://schemas.microsoft.com/office/drawing/2014/main" id="{B014B67E-D4C7-4BB9-2C56-CA79492C45C3}"/>
              </a:ext>
            </a:extLst>
          </p:cNvPr>
          <p:cNvGrpSpPr>
            <a:grpSpLocks/>
          </p:cNvGrpSpPr>
          <p:nvPr/>
        </p:nvGrpSpPr>
        <p:grpSpPr bwMode="auto">
          <a:xfrm>
            <a:off x="2449574" y="2015102"/>
            <a:ext cx="8383587" cy="1797050"/>
            <a:chOff x="317" y="1391"/>
            <a:chExt cx="5281" cy="1132"/>
          </a:xfrm>
        </p:grpSpPr>
        <p:grpSp>
          <p:nvGrpSpPr>
            <p:cNvPr id="25" name="Group 25">
              <a:extLst>
                <a:ext uri="{FF2B5EF4-FFF2-40B4-BE49-F238E27FC236}">
                  <a16:creationId xmlns:a16="http://schemas.microsoft.com/office/drawing/2014/main" id="{814B866A-87E8-A211-9540-46CFE90C4B54}"/>
                </a:ext>
              </a:extLst>
            </p:cNvPr>
            <p:cNvGrpSpPr>
              <a:grpSpLocks/>
            </p:cNvGrpSpPr>
            <p:nvPr/>
          </p:nvGrpSpPr>
          <p:grpSpPr bwMode="auto">
            <a:xfrm>
              <a:off x="317" y="1391"/>
              <a:ext cx="5281" cy="1132"/>
              <a:chOff x="411" y="1277"/>
              <a:chExt cx="5281" cy="1132"/>
            </a:xfrm>
          </p:grpSpPr>
          <p:sp>
            <p:nvSpPr>
              <p:cNvPr id="33" name="Rectangle 26">
                <a:extLst>
                  <a:ext uri="{FF2B5EF4-FFF2-40B4-BE49-F238E27FC236}">
                    <a16:creationId xmlns:a16="http://schemas.microsoft.com/office/drawing/2014/main" id="{948C905B-CE82-B5DD-5140-01B6BC32934A}"/>
                  </a:ext>
                </a:extLst>
              </p:cNvPr>
              <p:cNvSpPr>
                <a:spLocks noChangeArrowheads="1"/>
              </p:cNvSpPr>
              <p:nvPr/>
            </p:nvSpPr>
            <p:spPr bwMode="auto">
              <a:xfrm>
                <a:off x="411" y="1699"/>
                <a:ext cx="5125" cy="576"/>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ZA" altLang="en-US">
                  <a:solidFill>
                    <a:prstClr val="black"/>
                  </a:solidFill>
                  <a:latin typeface="Calibri" panose="020F0502020204030204"/>
                </a:endParaRPr>
              </a:p>
            </p:txBody>
          </p:sp>
          <p:sp>
            <p:nvSpPr>
              <p:cNvPr id="34" name="Rectangle 27">
                <a:extLst>
                  <a:ext uri="{FF2B5EF4-FFF2-40B4-BE49-F238E27FC236}">
                    <a16:creationId xmlns:a16="http://schemas.microsoft.com/office/drawing/2014/main" id="{43C84CE7-805E-B7B6-F410-4EDB4FC9BDEC}"/>
                  </a:ext>
                </a:extLst>
              </p:cNvPr>
              <p:cNvSpPr>
                <a:spLocks noChangeArrowheads="1"/>
              </p:cNvSpPr>
              <p:nvPr/>
            </p:nvSpPr>
            <p:spPr bwMode="auto">
              <a:xfrm>
                <a:off x="411" y="1504"/>
                <a:ext cx="5125" cy="22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ZA" altLang="en-US">
                  <a:solidFill>
                    <a:prstClr val="black"/>
                  </a:solidFill>
                  <a:latin typeface="Calibri" panose="020F0502020204030204"/>
                </a:endParaRPr>
              </a:p>
            </p:txBody>
          </p:sp>
          <p:sp>
            <p:nvSpPr>
              <p:cNvPr id="35" name="Freeform 28">
                <a:extLst>
                  <a:ext uri="{FF2B5EF4-FFF2-40B4-BE49-F238E27FC236}">
                    <a16:creationId xmlns:a16="http://schemas.microsoft.com/office/drawing/2014/main" id="{CC3CD364-6AC8-FE1D-4D91-04DB780C334C}"/>
                  </a:ext>
                </a:extLst>
              </p:cNvPr>
              <p:cNvSpPr>
                <a:spLocks/>
              </p:cNvSpPr>
              <p:nvPr/>
            </p:nvSpPr>
            <p:spPr bwMode="auto">
              <a:xfrm>
                <a:off x="1001" y="1504"/>
                <a:ext cx="46" cy="100"/>
              </a:xfrm>
              <a:custGeom>
                <a:avLst/>
                <a:gdLst>
                  <a:gd name="T0" fmla="*/ 0 w 46"/>
                  <a:gd name="T1" fmla="*/ 0 h 100"/>
                  <a:gd name="T2" fmla="*/ 15 w 46"/>
                  <a:gd name="T3" fmla="*/ 100 h 100"/>
                  <a:gd name="T4" fmla="*/ 46 w 46"/>
                  <a:gd name="T5" fmla="*/ 0 h 100"/>
                  <a:gd name="T6" fmla="*/ 0 w 46"/>
                  <a:gd name="T7" fmla="*/ 0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00">
                    <a:moveTo>
                      <a:pt x="0" y="0"/>
                    </a:moveTo>
                    <a:lnTo>
                      <a:pt x="15" y="100"/>
                    </a:lnTo>
                    <a:lnTo>
                      <a:pt x="46"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prstClr val="black"/>
                  </a:solidFill>
                </a:endParaRPr>
              </a:p>
            </p:txBody>
          </p:sp>
          <p:sp>
            <p:nvSpPr>
              <p:cNvPr id="36" name="Freeform 29">
                <a:extLst>
                  <a:ext uri="{FF2B5EF4-FFF2-40B4-BE49-F238E27FC236}">
                    <a16:creationId xmlns:a16="http://schemas.microsoft.com/office/drawing/2014/main" id="{54B7A89E-BE19-A299-F986-7CEC01AA1E7E}"/>
                  </a:ext>
                </a:extLst>
              </p:cNvPr>
              <p:cNvSpPr>
                <a:spLocks/>
              </p:cNvSpPr>
              <p:nvPr/>
            </p:nvSpPr>
            <p:spPr bwMode="auto">
              <a:xfrm>
                <a:off x="1182" y="1504"/>
                <a:ext cx="38" cy="148"/>
              </a:xfrm>
              <a:custGeom>
                <a:avLst/>
                <a:gdLst>
                  <a:gd name="T0" fmla="*/ 0 w 38"/>
                  <a:gd name="T1" fmla="*/ 0 h 148"/>
                  <a:gd name="T2" fmla="*/ 17 w 38"/>
                  <a:gd name="T3" fmla="*/ 148 h 148"/>
                  <a:gd name="T4" fmla="*/ 38 w 38"/>
                  <a:gd name="T5" fmla="*/ 1 h 148"/>
                  <a:gd name="T6" fmla="*/ 0 w 38"/>
                  <a:gd name="T7" fmla="*/ 0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48">
                    <a:moveTo>
                      <a:pt x="0" y="0"/>
                    </a:moveTo>
                    <a:lnTo>
                      <a:pt x="17" y="148"/>
                    </a:lnTo>
                    <a:lnTo>
                      <a:pt x="38" y="1"/>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prstClr val="black"/>
                  </a:solidFill>
                </a:endParaRPr>
              </a:p>
            </p:txBody>
          </p:sp>
          <p:sp>
            <p:nvSpPr>
              <p:cNvPr id="37" name="Freeform 30">
                <a:extLst>
                  <a:ext uri="{FF2B5EF4-FFF2-40B4-BE49-F238E27FC236}">
                    <a16:creationId xmlns:a16="http://schemas.microsoft.com/office/drawing/2014/main" id="{B2A0324F-421B-5FCE-D528-CE8FFA579185}"/>
                  </a:ext>
                </a:extLst>
              </p:cNvPr>
              <p:cNvSpPr>
                <a:spLocks/>
              </p:cNvSpPr>
              <p:nvPr/>
            </p:nvSpPr>
            <p:spPr bwMode="auto">
              <a:xfrm>
                <a:off x="1998" y="1496"/>
                <a:ext cx="54" cy="312"/>
              </a:xfrm>
              <a:custGeom>
                <a:avLst/>
                <a:gdLst>
                  <a:gd name="T0" fmla="*/ 0 w 54"/>
                  <a:gd name="T1" fmla="*/ 8 h 312"/>
                  <a:gd name="T2" fmla="*/ 18 w 54"/>
                  <a:gd name="T3" fmla="*/ 312 h 312"/>
                  <a:gd name="T4" fmla="*/ 51 w 54"/>
                  <a:gd name="T5" fmla="*/ 21 h 312"/>
                  <a:gd name="T6" fmla="*/ 54 w 54"/>
                  <a:gd name="T7" fmla="*/ 0 h 312"/>
                  <a:gd name="T8" fmla="*/ 0 w 54"/>
                  <a:gd name="T9" fmla="*/ 8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12">
                    <a:moveTo>
                      <a:pt x="0" y="8"/>
                    </a:moveTo>
                    <a:lnTo>
                      <a:pt x="18" y="312"/>
                    </a:lnTo>
                    <a:lnTo>
                      <a:pt x="51" y="21"/>
                    </a:lnTo>
                    <a:lnTo>
                      <a:pt x="54" y="0"/>
                    </a:lnTo>
                    <a:lnTo>
                      <a:pt x="0" y="8"/>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prstClr val="black"/>
                  </a:solidFill>
                </a:endParaRPr>
              </a:p>
            </p:txBody>
          </p:sp>
          <p:sp>
            <p:nvSpPr>
              <p:cNvPr id="38" name="Freeform 31">
                <a:extLst>
                  <a:ext uri="{FF2B5EF4-FFF2-40B4-BE49-F238E27FC236}">
                    <a16:creationId xmlns:a16="http://schemas.microsoft.com/office/drawing/2014/main" id="{FE6A46FC-924A-E130-BDF0-E4F7D104DCDE}"/>
                  </a:ext>
                </a:extLst>
              </p:cNvPr>
              <p:cNvSpPr>
                <a:spLocks/>
              </p:cNvSpPr>
              <p:nvPr/>
            </p:nvSpPr>
            <p:spPr bwMode="auto">
              <a:xfrm>
                <a:off x="2180" y="1459"/>
                <a:ext cx="84" cy="460"/>
              </a:xfrm>
              <a:custGeom>
                <a:avLst/>
                <a:gdLst>
                  <a:gd name="T0" fmla="*/ 0 w 78"/>
                  <a:gd name="T1" fmla="*/ 0 h 417"/>
                  <a:gd name="T2" fmla="*/ 28 w 78"/>
                  <a:gd name="T3" fmla="*/ 507 h 417"/>
                  <a:gd name="T4" fmla="*/ 84 w 78"/>
                  <a:gd name="T5" fmla="*/ 19 h 417"/>
                  <a:gd name="T6" fmla="*/ 90 w 78"/>
                  <a:gd name="T7" fmla="*/ 3 h 417"/>
                  <a:gd name="T8" fmla="*/ 0 w 78"/>
                  <a:gd name="T9" fmla="*/ 0 h 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417">
                    <a:moveTo>
                      <a:pt x="0" y="0"/>
                    </a:moveTo>
                    <a:lnTo>
                      <a:pt x="24" y="417"/>
                    </a:lnTo>
                    <a:lnTo>
                      <a:pt x="72" y="15"/>
                    </a:lnTo>
                    <a:lnTo>
                      <a:pt x="78" y="3"/>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prstClr val="black"/>
                  </a:solidFill>
                </a:endParaRPr>
              </a:p>
            </p:txBody>
          </p:sp>
          <p:sp>
            <p:nvSpPr>
              <p:cNvPr id="39" name="Freeform 32">
                <a:extLst>
                  <a:ext uri="{FF2B5EF4-FFF2-40B4-BE49-F238E27FC236}">
                    <a16:creationId xmlns:a16="http://schemas.microsoft.com/office/drawing/2014/main" id="{9A699553-4317-0961-1A08-4C4DAB943371}"/>
                  </a:ext>
                </a:extLst>
              </p:cNvPr>
              <p:cNvSpPr>
                <a:spLocks/>
              </p:cNvSpPr>
              <p:nvPr/>
            </p:nvSpPr>
            <p:spPr bwMode="auto">
              <a:xfrm>
                <a:off x="2407" y="1459"/>
                <a:ext cx="98" cy="271"/>
              </a:xfrm>
              <a:custGeom>
                <a:avLst/>
                <a:gdLst>
                  <a:gd name="T0" fmla="*/ 0 w 98"/>
                  <a:gd name="T1" fmla="*/ 2 h 228"/>
                  <a:gd name="T2" fmla="*/ 29 w 98"/>
                  <a:gd name="T3" fmla="*/ 322 h 228"/>
                  <a:gd name="T4" fmla="*/ 80 w 98"/>
                  <a:gd name="T5" fmla="*/ 46 h 228"/>
                  <a:gd name="T6" fmla="*/ 98 w 98"/>
                  <a:gd name="T7" fmla="*/ 0 h 228"/>
                  <a:gd name="T8" fmla="*/ 0 w 98"/>
                  <a:gd name="T9" fmla="*/ 2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228">
                    <a:moveTo>
                      <a:pt x="0" y="2"/>
                    </a:moveTo>
                    <a:lnTo>
                      <a:pt x="29" y="228"/>
                    </a:lnTo>
                    <a:lnTo>
                      <a:pt x="80" y="33"/>
                    </a:lnTo>
                    <a:lnTo>
                      <a:pt x="98" y="0"/>
                    </a:lnTo>
                    <a:lnTo>
                      <a:pt x="0"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prstClr val="black"/>
                  </a:solidFill>
                </a:endParaRPr>
              </a:p>
            </p:txBody>
          </p:sp>
          <p:sp>
            <p:nvSpPr>
              <p:cNvPr id="40" name="Freeform 33">
                <a:extLst>
                  <a:ext uri="{FF2B5EF4-FFF2-40B4-BE49-F238E27FC236}">
                    <a16:creationId xmlns:a16="http://schemas.microsoft.com/office/drawing/2014/main" id="{ADEEF3A2-E44F-A112-3629-2A019AE02285}"/>
                  </a:ext>
                </a:extLst>
              </p:cNvPr>
              <p:cNvSpPr>
                <a:spLocks/>
              </p:cNvSpPr>
              <p:nvPr/>
            </p:nvSpPr>
            <p:spPr bwMode="auto">
              <a:xfrm>
                <a:off x="3042" y="1483"/>
                <a:ext cx="778" cy="328"/>
              </a:xfrm>
              <a:custGeom>
                <a:avLst/>
                <a:gdLst>
                  <a:gd name="T0" fmla="*/ 0 w 778"/>
                  <a:gd name="T1" fmla="*/ 9 h 328"/>
                  <a:gd name="T2" fmla="*/ 43 w 778"/>
                  <a:gd name="T3" fmla="*/ 130 h 328"/>
                  <a:gd name="T4" fmla="*/ 76 w 778"/>
                  <a:gd name="T5" fmla="*/ 172 h 328"/>
                  <a:gd name="T6" fmla="*/ 145 w 778"/>
                  <a:gd name="T7" fmla="*/ 217 h 328"/>
                  <a:gd name="T8" fmla="*/ 253 w 778"/>
                  <a:gd name="T9" fmla="*/ 253 h 328"/>
                  <a:gd name="T10" fmla="*/ 349 w 778"/>
                  <a:gd name="T11" fmla="*/ 313 h 328"/>
                  <a:gd name="T12" fmla="*/ 436 w 778"/>
                  <a:gd name="T13" fmla="*/ 328 h 328"/>
                  <a:gd name="T14" fmla="*/ 568 w 778"/>
                  <a:gd name="T15" fmla="*/ 295 h 328"/>
                  <a:gd name="T16" fmla="*/ 646 w 778"/>
                  <a:gd name="T17" fmla="*/ 232 h 328"/>
                  <a:gd name="T18" fmla="*/ 682 w 778"/>
                  <a:gd name="T19" fmla="*/ 157 h 328"/>
                  <a:gd name="T20" fmla="*/ 730 w 778"/>
                  <a:gd name="T21" fmla="*/ 88 h 328"/>
                  <a:gd name="T22" fmla="*/ 778 w 778"/>
                  <a:gd name="T23" fmla="*/ 0 h 328"/>
                  <a:gd name="T24" fmla="*/ 0 w 778"/>
                  <a:gd name="T25" fmla="*/ 9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8" h="328">
                    <a:moveTo>
                      <a:pt x="0" y="9"/>
                    </a:moveTo>
                    <a:lnTo>
                      <a:pt x="43" y="130"/>
                    </a:lnTo>
                    <a:lnTo>
                      <a:pt x="76" y="172"/>
                    </a:lnTo>
                    <a:lnTo>
                      <a:pt x="145" y="217"/>
                    </a:lnTo>
                    <a:lnTo>
                      <a:pt x="253" y="253"/>
                    </a:lnTo>
                    <a:lnTo>
                      <a:pt x="349" y="313"/>
                    </a:lnTo>
                    <a:lnTo>
                      <a:pt x="436" y="328"/>
                    </a:lnTo>
                    <a:lnTo>
                      <a:pt x="568" y="295"/>
                    </a:lnTo>
                    <a:lnTo>
                      <a:pt x="646" y="232"/>
                    </a:lnTo>
                    <a:lnTo>
                      <a:pt x="682" y="157"/>
                    </a:lnTo>
                    <a:lnTo>
                      <a:pt x="730" y="88"/>
                    </a:lnTo>
                    <a:lnTo>
                      <a:pt x="778" y="0"/>
                    </a:lnTo>
                    <a:lnTo>
                      <a:pt x="0" y="9"/>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prstClr val="black"/>
                  </a:solidFill>
                </a:endParaRPr>
              </a:p>
            </p:txBody>
          </p:sp>
          <p:sp>
            <p:nvSpPr>
              <p:cNvPr id="41" name="Freeform 34">
                <a:extLst>
                  <a:ext uri="{FF2B5EF4-FFF2-40B4-BE49-F238E27FC236}">
                    <a16:creationId xmlns:a16="http://schemas.microsoft.com/office/drawing/2014/main" id="{60623C96-F45F-BA98-1C5F-8578CF0D9E40}"/>
                  </a:ext>
                </a:extLst>
              </p:cNvPr>
              <p:cNvSpPr>
                <a:spLocks/>
              </p:cNvSpPr>
              <p:nvPr/>
            </p:nvSpPr>
            <p:spPr bwMode="auto">
              <a:xfrm>
                <a:off x="4221" y="1448"/>
                <a:ext cx="1402" cy="832"/>
              </a:xfrm>
              <a:custGeom>
                <a:avLst/>
                <a:gdLst>
                  <a:gd name="T0" fmla="*/ 0 w 1402"/>
                  <a:gd name="T1" fmla="*/ 20 h 832"/>
                  <a:gd name="T2" fmla="*/ 43 w 1402"/>
                  <a:gd name="T3" fmla="*/ 145 h 832"/>
                  <a:gd name="T4" fmla="*/ 76 w 1402"/>
                  <a:gd name="T5" fmla="*/ 189 h 832"/>
                  <a:gd name="T6" fmla="*/ 92 w 1402"/>
                  <a:gd name="T7" fmla="*/ 309 h 832"/>
                  <a:gd name="T8" fmla="*/ 202 w 1402"/>
                  <a:gd name="T9" fmla="*/ 465 h 832"/>
                  <a:gd name="T10" fmla="*/ 385 w 1402"/>
                  <a:gd name="T11" fmla="*/ 520 h 832"/>
                  <a:gd name="T12" fmla="*/ 659 w 1402"/>
                  <a:gd name="T13" fmla="*/ 547 h 832"/>
                  <a:gd name="T14" fmla="*/ 815 w 1402"/>
                  <a:gd name="T15" fmla="*/ 529 h 832"/>
                  <a:gd name="T16" fmla="*/ 961 w 1402"/>
                  <a:gd name="T17" fmla="*/ 529 h 832"/>
                  <a:gd name="T18" fmla="*/ 1064 w 1402"/>
                  <a:gd name="T19" fmla="*/ 548 h 832"/>
                  <a:gd name="T20" fmla="*/ 1182 w 1402"/>
                  <a:gd name="T21" fmla="*/ 576 h 832"/>
                  <a:gd name="T22" fmla="*/ 1182 w 1402"/>
                  <a:gd name="T23" fmla="*/ 832 h 832"/>
                  <a:gd name="T24" fmla="*/ 1182 w 1402"/>
                  <a:gd name="T25" fmla="*/ 828 h 832"/>
                  <a:gd name="T26" fmla="*/ 1227 w 1402"/>
                  <a:gd name="T27" fmla="*/ 828 h 832"/>
                  <a:gd name="T28" fmla="*/ 1402 w 1402"/>
                  <a:gd name="T29" fmla="*/ 832 h 832"/>
                  <a:gd name="T30" fmla="*/ 1393 w 1402"/>
                  <a:gd name="T31" fmla="*/ 0 h 832"/>
                  <a:gd name="T32" fmla="*/ 0 w 1402"/>
                  <a:gd name="T33" fmla="*/ 20 h 8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2" h="832">
                    <a:moveTo>
                      <a:pt x="0" y="20"/>
                    </a:moveTo>
                    <a:lnTo>
                      <a:pt x="43" y="145"/>
                    </a:lnTo>
                    <a:lnTo>
                      <a:pt x="76" y="189"/>
                    </a:lnTo>
                    <a:lnTo>
                      <a:pt x="92" y="309"/>
                    </a:lnTo>
                    <a:lnTo>
                      <a:pt x="202" y="465"/>
                    </a:lnTo>
                    <a:lnTo>
                      <a:pt x="385" y="520"/>
                    </a:lnTo>
                    <a:lnTo>
                      <a:pt x="659" y="547"/>
                    </a:lnTo>
                    <a:lnTo>
                      <a:pt x="815" y="529"/>
                    </a:lnTo>
                    <a:lnTo>
                      <a:pt x="961" y="529"/>
                    </a:lnTo>
                    <a:lnTo>
                      <a:pt x="1064" y="548"/>
                    </a:lnTo>
                    <a:lnTo>
                      <a:pt x="1182" y="576"/>
                    </a:lnTo>
                    <a:lnTo>
                      <a:pt x="1182" y="832"/>
                    </a:lnTo>
                    <a:lnTo>
                      <a:pt x="1182" y="828"/>
                    </a:lnTo>
                    <a:lnTo>
                      <a:pt x="1227" y="828"/>
                    </a:lnTo>
                    <a:lnTo>
                      <a:pt x="1402" y="832"/>
                    </a:lnTo>
                    <a:lnTo>
                      <a:pt x="1393" y="0"/>
                    </a:lnTo>
                    <a:lnTo>
                      <a:pt x="0" y="2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prstClr val="black"/>
                  </a:solidFill>
                </a:endParaRPr>
              </a:p>
            </p:txBody>
          </p:sp>
          <p:sp>
            <p:nvSpPr>
              <p:cNvPr id="42" name="Rectangle 35">
                <a:extLst>
                  <a:ext uri="{FF2B5EF4-FFF2-40B4-BE49-F238E27FC236}">
                    <a16:creationId xmlns:a16="http://schemas.microsoft.com/office/drawing/2014/main" id="{60BE3B95-0427-BA95-2538-B7B3111EA3B2}"/>
                  </a:ext>
                </a:extLst>
              </p:cNvPr>
              <p:cNvSpPr>
                <a:spLocks noChangeArrowheads="1"/>
              </p:cNvSpPr>
              <p:nvPr/>
            </p:nvSpPr>
            <p:spPr bwMode="auto">
              <a:xfrm>
                <a:off x="1927" y="1277"/>
                <a:ext cx="3765"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ZA" altLang="en-US">
                  <a:solidFill>
                    <a:prstClr val="black"/>
                  </a:solidFill>
                  <a:latin typeface="Calibri" panose="020F0502020204030204"/>
                </a:endParaRPr>
              </a:p>
            </p:txBody>
          </p:sp>
          <p:sp>
            <p:nvSpPr>
              <p:cNvPr id="43" name="Rectangle 36">
                <a:extLst>
                  <a:ext uri="{FF2B5EF4-FFF2-40B4-BE49-F238E27FC236}">
                    <a16:creationId xmlns:a16="http://schemas.microsoft.com/office/drawing/2014/main" id="{9C9E2378-D91E-AEF7-6715-A503CC14FDDB}"/>
                  </a:ext>
                </a:extLst>
              </p:cNvPr>
              <p:cNvSpPr>
                <a:spLocks noChangeArrowheads="1"/>
              </p:cNvSpPr>
              <p:nvPr/>
            </p:nvSpPr>
            <p:spPr bwMode="auto">
              <a:xfrm>
                <a:off x="5420" y="1323"/>
                <a:ext cx="272" cy="10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ZA" altLang="en-US">
                  <a:solidFill>
                    <a:prstClr val="black"/>
                  </a:solidFill>
                  <a:latin typeface="Calibri" panose="020F0502020204030204"/>
                </a:endParaRPr>
              </a:p>
            </p:txBody>
          </p:sp>
          <p:sp>
            <p:nvSpPr>
              <p:cNvPr id="44" name="Rectangle 37">
                <a:extLst>
                  <a:ext uri="{FF2B5EF4-FFF2-40B4-BE49-F238E27FC236}">
                    <a16:creationId xmlns:a16="http://schemas.microsoft.com/office/drawing/2014/main" id="{CF541BE8-D7F2-A0D6-FD12-FA94CC8AA992}"/>
                  </a:ext>
                </a:extLst>
              </p:cNvPr>
              <p:cNvSpPr>
                <a:spLocks noChangeArrowheads="1"/>
              </p:cNvSpPr>
              <p:nvPr/>
            </p:nvSpPr>
            <p:spPr bwMode="auto">
              <a:xfrm>
                <a:off x="5375" y="2273"/>
                <a:ext cx="45" cy="4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ZA" altLang="en-US">
                  <a:solidFill>
                    <a:prstClr val="black"/>
                  </a:solidFill>
                  <a:latin typeface="Calibri" panose="020F0502020204030204"/>
                </a:endParaRPr>
              </a:p>
            </p:txBody>
          </p:sp>
        </p:grpSp>
        <p:sp>
          <p:nvSpPr>
            <p:cNvPr id="26" name="Text Box 38">
              <a:extLst>
                <a:ext uri="{FF2B5EF4-FFF2-40B4-BE49-F238E27FC236}">
                  <a16:creationId xmlns:a16="http://schemas.microsoft.com/office/drawing/2014/main" id="{97FBE8D9-279E-4C87-0A18-23F34B0A7058}"/>
                </a:ext>
              </a:extLst>
            </p:cNvPr>
            <p:cNvSpPr txBox="1">
              <a:spLocks noChangeArrowheads="1"/>
            </p:cNvSpPr>
            <p:nvPr/>
          </p:nvSpPr>
          <p:spPr bwMode="auto">
            <a:xfrm>
              <a:off x="317" y="1956"/>
              <a:ext cx="117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ZA" altLang="en-US">
                  <a:solidFill>
                    <a:prstClr val="black"/>
                  </a:solidFill>
                  <a:latin typeface="Calibri" panose="020F0502020204030204"/>
                </a:rPr>
                <a:t>Still ok, but needs attention</a:t>
              </a:r>
              <a:endParaRPr lang="en-GB" altLang="en-US">
                <a:solidFill>
                  <a:prstClr val="black"/>
                </a:solidFill>
                <a:latin typeface="Calibri" panose="020F0502020204030204"/>
              </a:endParaRPr>
            </a:p>
          </p:txBody>
        </p:sp>
        <p:sp>
          <p:nvSpPr>
            <p:cNvPr id="27" name="Text Box 39">
              <a:extLst>
                <a:ext uri="{FF2B5EF4-FFF2-40B4-BE49-F238E27FC236}">
                  <a16:creationId xmlns:a16="http://schemas.microsoft.com/office/drawing/2014/main" id="{FB4891AF-10FB-8351-5025-475B4ADDCF95}"/>
                </a:ext>
              </a:extLst>
            </p:cNvPr>
            <p:cNvSpPr txBox="1">
              <a:spLocks noChangeArrowheads="1"/>
            </p:cNvSpPr>
            <p:nvPr/>
          </p:nvSpPr>
          <p:spPr bwMode="auto">
            <a:xfrm>
              <a:off x="1678" y="1960"/>
              <a:ext cx="117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ZA" altLang="en-US">
                  <a:solidFill>
                    <a:prstClr val="black"/>
                  </a:solidFill>
                  <a:latin typeface="Calibri" panose="020F0502020204030204"/>
                </a:rPr>
                <a:t>Fair, but needs resealing</a:t>
              </a:r>
              <a:endParaRPr lang="en-GB" altLang="en-US">
                <a:solidFill>
                  <a:prstClr val="black"/>
                </a:solidFill>
                <a:latin typeface="Calibri" panose="020F0502020204030204"/>
              </a:endParaRPr>
            </a:p>
          </p:txBody>
        </p:sp>
        <p:sp>
          <p:nvSpPr>
            <p:cNvPr id="28" name="Text Box 40">
              <a:extLst>
                <a:ext uri="{FF2B5EF4-FFF2-40B4-BE49-F238E27FC236}">
                  <a16:creationId xmlns:a16="http://schemas.microsoft.com/office/drawing/2014/main" id="{53F8FD22-E0A6-66B2-014C-37F83DECF1B3}"/>
                </a:ext>
              </a:extLst>
            </p:cNvPr>
            <p:cNvSpPr txBox="1">
              <a:spLocks noChangeArrowheads="1"/>
            </p:cNvSpPr>
            <p:nvPr/>
          </p:nvSpPr>
          <p:spPr bwMode="auto">
            <a:xfrm>
              <a:off x="2948" y="1956"/>
              <a:ext cx="117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ZA" altLang="en-US">
                  <a:solidFill>
                    <a:prstClr val="black"/>
                  </a:solidFill>
                  <a:latin typeface="Calibri" panose="020F0502020204030204"/>
                </a:rPr>
                <a:t>Poor, patching &amp; resealing</a:t>
              </a:r>
              <a:endParaRPr lang="en-GB" altLang="en-US">
                <a:solidFill>
                  <a:prstClr val="black"/>
                </a:solidFill>
                <a:latin typeface="Calibri" panose="020F0502020204030204"/>
              </a:endParaRPr>
            </a:p>
          </p:txBody>
        </p:sp>
        <p:sp>
          <p:nvSpPr>
            <p:cNvPr id="29" name="Text Box 41">
              <a:extLst>
                <a:ext uri="{FF2B5EF4-FFF2-40B4-BE49-F238E27FC236}">
                  <a16:creationId xmlns:a16="http://schemas.microsoft.com/office/drawing/2014/main" id="{7E88146A-42C3-D7BC-9BA7-9F602415688D}"/>
                </a:ext>
              </a:extLst>
            </p:cNvPr>
            <p:cNvSpPr txBox="1">
              <a:spLocks noChangeArrowheads="1"/>
            </p:cNvSpPr>
            <p:nvPr/>
          </p:nvSpPr>
          <p:spPr bwMode="auto">
            <a:xfrm>
              <a:off x="4196" y="2142"/>
              <a:ext cx="11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ZA" altLang="en-US">
                  <a:solidFill>
                    <a:prstClr val="black"/>
                  </a:solidFill>
                  <a:latin typeface="Calibri" panose="020F0502020204030204"/>
                </a:rPr>
                <a:t>Very poor</a:t>
              </a:r>
              <a:endParaRPr lang="en-GB" altLang="en-US">
                <a:solidFill>
                  <a:prstClr val="black"/>
                </a:solidFill>
                <a:latin typeface="Calibri" panose="020F0502020204030204"/>
              </a:endParaRPr>
            </a:p>
          </p:txBody>
        </p:sp>
        <p:sp>
          <p:nvSpPr>
            <p:cNvPr id="30" name="Line 42">
              <a:extLst>
                <a:ext uri="{FF2B5EF4-FFF2-40B4-BE49-F238E27FC236}">
                  <a16:creationId xmlns:a16="http://schemas.microsoft.com/office/drawing/2014/main" id="{4DD3AF94-FDB0-3DF0-1BE7-45EDDA97C8BD}"/>
                </a:ext>
              </a:extLst>
            </p:cNvPr>
            <p:cNvSpPr>
              <a:spLocks noChangeShapeType="1"/>
            </p:cNvSpPr>
            <p:nvPr/>
          </p:nvSpPr>
          <p:spPr bwMode="auto">
            <a:xfrm>
              <a:off x="1610" y="1437"/>
              <a:ext cx="0" cy="1086"/>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prstClr val="black"/>
                </a:solidFill>
              </a:endParaRPr>
            </a:p>
          </p:txBody>
        </p:sp>
        <p:sp>
          <p:nvSpPr>
            <p:cNvPr id="31" name="Line 43">
              <a:extLst>
                <a:ext uri="{FF2B5EF4-FFF2-40B4-BE49-F238E27FC236}">
                  <a16:creationId xmlns:a16="http://schemas.microsoft.com/office/drawing/2014/main" id="{550D1579-2523-244E-14C9-F7E57B4C6BBA}"/>
                </a:ext>
              </a:extLst>
            </p:cNvPr>
            <p:cNvSpPr>
              <a:spLocks noChangeShapeType="1"/>
            </p:cNvSpPr>
            <p:nvPr/>
          </p:nvSpPr>
          <p:spPr bwMode="auto">
            <a:xfrm>
              <a:off x="2925" y="1437"/>
              <a:ext cx="0" cy="1086"/>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prstClr val="black"/>
                </a:solidFill>
              </a:endParaRPr>
            </a:p>
          </p:txBody>
        </p:sp>
        <p:sp>
          <p:nvSpPr>
            <p:cNvPr id="32" name="Line 44">
              <a:extLst>
                <a:ext uri="{FF2B5EF4-FFF2-40B4-BE49-F238E27FC236}">
                  <a16:creationId xmlns:a16="http://schemas.microsoft.com/office/drawing/2014/main" id="{61353FFA-39E4-D0CC-03C0-29B0BBD8484F}"/>
                </a:ext>
              </a:extLst>
            </p:cNvPr>
            <p:cNvSpPr>
              <a:spLocks noChangeShapeType="1"/>
            </p:cNvSpPr>
            <p:nvPr/>
          </p:nvSpPr>
          <p:spPr bwMode="auto">
            <a:xfrm>
              <a:off x="4195" y="1437"/>
              <a:ext cx="0" cy="1086"/>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prstClr val="black"/>
                </a:solidFill>
              </a:endParaRPr>
            </a:p>
          </p:txBody>
        </p:sp>
      </p:grpSp>
    </p:spTree>
    <p:extLst>
      <p:ext uri="{BB962C8B-B14F-4D97-AF65-F5344CB8AC3E}">
        <p14:creationId xmlns:p14="http://schemas.microsoft.com/office/powerpoint/2010/main" val="359094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7">
            <a:extLst>
              <a:ext uri="{FF2B5EF4-FFF2-40B4-BE49-F238E27FC236}">
                <a16:creationId xmlns:a16="http://schemas.microsoft.com/office/drawing/2014/main" id="{0C8686D4-6B2F-DB40-BAB3-7D126FD02537}"/>
              </a:ext>
            </a:extLst>
          </p:cNvPr>
          <p:cNvSpPr txBox="1"/>
          <p:nvPr/>
        </p:nvSpPr>
        <p:spPr>
          <a:xfrm>
            <a:off x="6626946" y="176253"/>
            <a:ext cx="9132846" cy="619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a:lnSpc>
                <a:spcPct val="115000"/>
              </a:lnSpc>
            </a:pPr>
            <a:endParaRPr lang="en-US" sz="2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2" descr="Cracked Driveway">
            <a:extLst>
              <a:ext uri="{FF2B5EF4-FFF2-40B4-BE49-F238E27FC236}">
                <a16:creationId xmlns:a16="http://schemas.microsoft.com/office/drawing/2014/main" id="{51D6EEFC-BC55-B457-B5A3-73A3315256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5" r="-1" b="1573"/>
          <a:stretch/>
        </p:blipFill>
        <p:spPr bwMode="auto">
          <a:xfrm>
            <a:off x="4904316" y="-4"/>
            <a:ext cx="7287684" cy="5909916"/>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6" name="TextBox 2">
            <a:extLst>
              <a:ext uri="{FF2B5EF4-FFF2-40B4-BE49-F238E27FC236}">
                <a16:creationId xmlns:a16="http://schemas.microsoft.com/office/drawing/2014/main" id="{FAD9119B-C452-FF3C-E7A0-43D8C6138B6E}"/>
              </a:ext>
            </a:extLst>
          </p:cNvPr>
          <p:cNvGraphicFramePr/>
          <p:nvPr>
            <p:extLst>
              <p:ext uri="{D42A27DB-BD31-4B8C-83A1-F6EECF244321}">
                <p14:modId xmlns:p14="http://schemas.microsoft.com/office/powerpoint/2010/main" val="1726096418"/>
              </p:ext>
            </p:extLst>
          </p:nvPr>
        </p:nvGraphicFramePr>
        <p:xfrm>
          <a:off x="1336524" y="1269806"/>
          <a:ext cx="3816096" cy="3694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08704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6" name="Rectangle 1055">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A Crack is a Pothole Waiting to Happen | Sable Asphalt | Akron OH">
            <a:extLst>
              <a:ext uri="{FF2B5EF4-FFF2-40B4-BE49-F238E27FC236}">
                <a16:creationId xmlns:a16="http://schemas.microsoft.com/office/drawing/2014/main" id="{41D9C4D4-E2CE-949C-4FC3-AEE01252C96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29452" r="1" b="6252"/>
          <a:stretch/>
        </p:blipFill>
        <p:spPr bwMode="auto">
          <a:xfrm>
            <a:off x="4547937" y="-5"/>
            <a:ext cx="7644062" cy="3681406"/>
          </a:xfrm>
          <a:prstGeom prst="rect">
            <a:avLst/>
          </a:prstGeom>
          <a:noFill/>
          <a:extLst>
            <a:ext uri="{909E8E84-426E-40DD-AFC4-6F175D3DCCD1}">
              <a14:hiddenFill xmlns:a14="http://schemas.microsoft.com/office/drawing/2010/main">
                <a:solidFill>
                  <a:srgbClr val="FFFFFF"/>
                </a:solidFill>
              </a14:hiddenFill>
            </a:ext>
          </a:extLst>
        </p:spPr>
      </p:pic>
      <p:sp>
        <p:nvSpPr>
          <p:cNvPr id="1058" name="Rectangle 105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48D672F-84D2-8075-04D7-9348C6C5B8C9}"/>
              </a:ext>
            </a:extLst>
          </p:cNvPr>
          <p:cNvSpPr txBox="1"/>
          <p:nvPr/>
        </p:nvSpPr>
        <p:spPr>
          <a:xfrm>
            <a:off x="340360" y="299703"/>
            <a:ext cx="539591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kern="1200" dirty="0">
                <a:solidFill>
                  <a:schemeClr val="bg1"/>
                </a:solidFill>
                <a:latin typeface="+mj-lt"/>
                <a:ea typeface="+mj-ea"/>
                <a:cs typeface="+mj-cs"/>
              </a:rPr>
              <a:t>Degrees of Surfacing Cracks</a:t>
            </a:r>
          </a:p>
        </p:txBody>
      </p:sp>
      <p:cxnSp>
        <p:nvCxnSpPr>
          <p:cNvPr id="1060" name="Straight Connector 105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A7E9173-FB66-61BD-4D38-C7114D0377C9}"/>
              </a:ext>
            </a:extLst>
          </p:cNvPr>
          <p:cNvPicPr>
            <a:picLocks noChangeAspect="1"/>
          </p:cNvPicPr>
          <p:nvPr/>
        </p:nvPicPr>
        <p:blipFill>
          <a:blip r:embed="rId4"/>
          <a:stretch>
            <a:fillRect/>
          </a:stretch>
        </p:blipFill>
        <p:spPr>
          <a:xfrm>
            <a:off x="2411774" y="4341685"/>
            <a:ext cx="7368452" cy="1817810"/>
          </a:xfrm>
          <a:prstGeom prst="rect">
            <a:avLst/>
          </a:prstGeom>
        </p:spPr>
      </p:pic>
    </p:spTree>
    <p:extLst>
      <p:ext uri="{BB962C8B-B14F-4D97-AF65-F5344CB8AC3E}">
        <p14:creationId xmlns:p14="http://schemas.microsoft.com/office/powerpoint/2010/main" val="4253323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men in safety vests standing on a road&#10;&#10;Description automatically generated">
            <a:extLst>
              <a:ext uri="{FF2B5EF4-FFF2-40B4-BE49-F238E27FC236}">
                <a16:creationId xmlns:a16="http://schemas.microsoft.com/office/drawing/2014/main" id="{37FFA7AF-5D8C-CE5F-DA98-E89A85A88F7D}"/>
              </a:ext>
            </a:extLst>
          </p:cNvPr>
          <p:cNvPicPr>
            <a:picLocks noChangeAspect="1"/>
          </p:cNvPicPr>
          <p:nvPr/>
        </p:nvPicPr>
        <p:blipFill rotWithShape="1">
          <a:blip r:embed="rId3">
            <a:extLst>
              <a:ext uri="{28A0092B-C50C-407E-A947-70E740481C1C}">
                <a14:useLocalDpi xmlns:a14="http://schemas.microsoft.com/office/drawing/2010/main" val="0"/>
              </a:ext>
            </a:extLst>
          </a:blip>
          <a:srcRect b="5436"/>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Box 37">
            <a:extLst>
              <a:ext uri="{FF2B5EF4-FFF2-40B4-BE49-F238E27FC236}">
                <a16:creationId xmlns:a16="http://schemas.microsoft.com/office/drawing/2014/main" id="{0C8686D4-6B2F-DB40-BAB3-7D126FD02537}"/>
              </a:ext>
            </a:extLst>
          </p:cNvPr>
          <p:cNvSpPr txBox="1"/>
          <p:nvPr/>
        </p:nvSpPr>
        <p:spPr>
          <a:xfrm>
            <a:off x="6626946" y="176253"/>
            <a:ext cx="9132846" cy="619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a:lnSpc>
                <a:spcPct val="115000"/>
              </a:lnSpc>
            </a:pPr>
            <a:endParaRPr lang="en-US" sz="2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2" name="TextBox 2">
            <a:extLst>
              <a:ext uri="{FF2B5EF4-FFF2-40B4-BE49-F238E27FC236}">
                <a16:creationId xmlns:a16="http://schemas.microsoft.com/office/drawing/2014/main" id="{27E26D5C-EE8E-7F88-66B8-09CE71519F46}"/>
              </a:ext>
            </a:extLst>
          </p:cNvPr>
          <p:cNvGraphicFramePr/>
          <p:nvPr>
            <p:extLst>
              <p:ext uri="{D42A27DB-BD31-4B8C-83A1-F6EECF244321}">
                <p14:modId xmlns:p14="http://schemas.microsoft.com/office/powerpoint/2010/main" val="3063929929"/>
              </p:ext>
            </p:extLst>
          </p:nvPr>
        </p:nvGraphicFramePr>
        <p:xfrm>
          <a:off x="4805680" y="218295"/>
          <a:ext cx="6944886" cy="63296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006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7">
            <a:extLst>
              <a:ext uri="{FF2B5EF4-FFF2-40B4-BE49-F238E27FC236}">
                <a16:creationId xmlns:a16="http://schemas.microsoft.com/office/drawing/2014/main" id="{0C8686D4-6B2F-DB40-BAB3-7D126FD02537}"/>
              </a:ext>
            </a:extLst>
          </p:cNvPr>
          <p:cNvSpPr txBox="1"/>
          <p:nvPr/>
        </p:nvSpPr>
        <p:spPr>
          <a:xfrm>
            <a:off x="6626946" y="176253"/>
            <a:ext cx="9132846" cy="619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a:lnSpc>
                <a:spcPct val="115000"/>
              </a:lnSpc>
            </a:pPr>
            <a:endParaRPr lang="en-US" sz="24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D9738DA-1CBA-EA23-CBDD-0052F23D4F8D}"/>
              </a:ext>
            </a:extLst>
          </p:cNvPr>
          <p:cNvSpPr txBox="1"/>
          <p:nvPr/>
        </p:nvSpPr>
        <p:spPr>
          <a:xfrm>
            <a:off x="1369914" y="1"/>
            <a:ext cx="5257031" cy="1891862"/>
          </a:xfrm>
          <a:prstGeom prst="rect">
            <a:avLst/>
          </a:prstGeom>
          <a:noFill/>
        </p:spPr>
        <p:txBody>
          <a:bodyPr vert="horz" lIns="91440" tIns="45720" rIns="91440" bIns="45720" rtlCol="0" anchor="ctr">
            <a:normAutofit/>
          </a:bodyPr>
          <a:lstStyle/>
          <a:p>
            <a:pPr algn="ctr">
              <a:spcBef>
                <a:spcPct val="0"/>
              </a:spcBef>
              <a:defRPr/>
            </a:pPr>
            <a:r>
              <a:rPr lang="en-GB" sz="3200" b="1" dirty="0">
                <a:latin typeface="Calibri"/>
              </a:rPr>
              <a:t>Properties of Suitable Crack Sealant</a:t>
            </a:r>
          </a:p>
          <a:p>
            <a:pPr algn="ctr">
              <a:spcBef>
                <a:spcPct val="0"/>
              </a:spcBef>
              <a:defRPr/>
            </a:pPr>
            <a:endParaRPr lang="en-GB" sz="3200" b="1" dirty="0"/>
          </a:p>
          <a:p>
            <a:endParaRPr lang="en-GB" sz="2000" b="1" dirty="0">
              <a:solidFill>
                <a:srgbClr val="002060"/>
              </a:solidFill>
            </a:endParaRPr>
          </a:p>
        </p:txBody>
      </p:sp>
      <p:graphicFrame>
        <p:nvGraphicFramePr>
          <p:cNvPr id="5" name="TextBox 2">
            <a:extLst>
              <a:ext uri="{FF2B5EF4-FFF2-40B4-BE49-F238E27FC236}">
                <a16:creationId xmlns:a16="http://schemas.microsoft.com/office/drawing/2014/main" id="{50203305-574D-31E9-60F7-367362D4440E}"/>
              </a:ext>
            </a:extLst>
          </p:cNvPr>
          <p:cNvGraphicFramePr/>
          <p:nvPr>
            <p:extLst>
              <p:ext uri="{D42A27DB-BD31-4B8C-83A1-F6EECF244321}">
                <p14:modId xmlns:p14="http://schemas.microsoft.com/office/powerpoint/2010/main" val="379944868"/>
              </p:ext>
            </p:extLst>
          </p:nvPr>
        </p:nvGraphicFramePr>
        <p:xfrm>
          <a:off x="8920480" y="274320"/>
          <a:ext cx="2988167" cy="5152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a:extLst>
              <a:ext uri="{FF2B5EF4-FFF2-40B4-BE49-F238E27FC236}">
                <a16:creationId xmlns:a16="http://schemas.microsoft.com/office/drawing/2014/main" id="{F4D4D6E0-9FDD-0C11-E637-465FF704052C}"/>
              </a:ext>
            </a:extLst>
          </p:cNvPr>
          <p:cNvGraphicFramePr>
            <a:graphicFrameLocks noGrp="1"/>
          </p:cNvGraphicFramePr>
          <p:nvPr>
            <p:extLst>
              <p:ext uri="{D42A27DB-BD31-4B8C-83A1-F6EECF244321}">
                <p14:modId xmlns:p14="http://schemas.microsoft.com/office/powerpoint/2010/main" val="2066515785"/>
              </p:ext>
            </p:extLst>
          </p:nvPr>
        </p:nvGraphicFramePr>
        <p:xfrm>
          <a:off x="1070610" y="1066800"/>
          <a:ext cx="6688345" cy="4554306"/>
        </p:xfrm>
        <a:graphic>
          <a:graphicData uri="http://schemas.openxmlformats.org/drawingml/2006/table">
            <a:tbl>
              <a:tblPr/>
              <a:tblGrid>
                <a:gridCol w="1298472">
                  <a:extLst>
                    <a:ext uri="{9D8B030D-6E8A-4147-A177-3AD203B41FA5}">
                      <a16:colId xmlns:a16="http://schemas.microsoft.com/office/drawing/2014/main" val="159885016"/>
                    </a:ext>
                  </a:extLst>
                </a:gridCol>
                <a:gridCol w="642543">
                  <a:extLst>
                    <a:ext uri="{9D8B030D-6E8A-4147-A177-3AD203B41FA5}">
                      <a16:colId xmlns:a16="http://schemas.microsoft.com/office/drawing/2014/main" val="2869648680"/>
                    </a:ext>
                  </a:extLst>
                </a:gridCol>
                <a:gridCol w="892072">
                  <a:extLst>
                    <a:ext uri="{9D8B030D-6E8A-4147-A177-3AD203B41FA5}">
                      <a16:colId xmlns:a16="http://schemas.microsoft.com/office/drawing/2014/main" val="3412740747"/>
                    </a:ext>
                  </a:extLst>
                </a:gridCol>
                <a:gridCol w="642543">
                  <a:extLst>
                    <a:ext uri="{9D8B030D-6E8A-4147-A177-3AD203B41FA5}">
                      <a16:colId xmlns:a16="http://schemas.microsoft.com/office/drawing/2014/main" val="1067056034"/>
                    </a:ext>
                  </a:extLst>
                </a:gridCol>
                <a:gridCol w="642543">
                  <a:extLst>
                    <a:ext uri="{9D8B030D-6E8A-4147-A177-3AD203B41FA5}">
                      <a16:colId xmlns:a16="http://schemas.microsoft.com/office/drawing/2014/main" val="1208621058"/>
                    </a:ext>
                  </a:extLst>
                </a:gridCol>
                <a:gridCol w="642543">
                  <a:extLst>
                    <a:ext uri="{9D8B030D-6E8A-4147-A177-3AD203B41FA5}">
                      <a16:colId xmlns:a16="http://schemas.microsoft.com/office/drawing/2014/main" val="1056154779"/>
                    </a:ext>
                  </a:extLst>
                </a:gridCol>
                <a:gridCol w="642543">
                  <a:extLst>
                    <a:ext uri="{9D8B030D-6E8A-4147-A177-3AD203B41FA5}">
                      <a16:colId xmlns:a16="http://schemas.microsoft.com/office/drawing/2014/main" val="1168401878"/>
                    </a:ext>
                  </a:extLst>
                </a:gridCol>
                <a:gridCol w="642543">
                  <a:extLst>
                    <a:ext uri="{9D8B030D-6E8A-4147-A177-3AD203B41FA5}">
                      <a16:colId xmlns:a16="http://schemas.microsoft.com/office/drawing/2014/main" val="3553651113"/>
                    </a:ext>
                  </a:extLst>
                </a:gridCol>
                <a:gridCol w="642543">
                  <a:extLst>
                    <a:ext uri="{9D8B030D-6E8A-4147-A177-3AD203B41FA5}">
                      <a16:colId xmlns:a16="http://schemas.microsoft.com/office/drawing/2014/main" val="61916436"/>
                    </a:ext>
                  </a:extLst>
                </a:gridCol>
              </a:tblGrid>
              <a:tr h="330981">
                <a:tc rowSpan="2">
                  <a:txBody>
                    <a:bodyPr/>
                    <a:lstStyle/>
                    <a:p>
                      <a:pPr algn="ctr" fontAlgn="ctr"/>
                      <a:r>
                        <a:rPr lang="en-ZA" sz="1400" b="1" i="0" u="none" strike="noStrike" dirty="0">
                          <a:solidFill>
                            <a:srgbClr val="FFFFFF"/>
                          </a:solidFill>
                          <a:effectLst/>
                          <a:latin typeface="Calibri" panose="020F0502020204030204" pitchFamily="34" charset="0"/>
                        </a:rPr>
                        <a:t>    Property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rowSpan="2">
                  <a:txBody>
                    <a:bodyPr/>
                    <a:lstStyle/>
                    <a:p>
                      <a:pPr algn="ctr" fontAlgn="ctr"/>
                      <a:r>
                        <a:rPr lang="en-ZA" sz="1400" b="1" i="0" u="none" strike="noStrike" dirty="0">
                          <a:solidFill>
                            <a:srgbClr val="FFFFFF"/>
                          </a:solidFill>
                          <a:effectLst/>
                          <a:latin typeface="Calibri" panose="020F0502020204030204" pitchFamily="34" charset="0"/>
                        </a:rPr>
                        <a:t>Unit</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rowSpan="2">
                  <a:txBody>
                    <a:bodyPr/>
                    <a:lstStyle/>
                    <a:p>
                      <a:pPr algn="ctr" fontAlgn="ctr"/>
                      <a:r>
                        <a:rPr lang="en-ZA" sz="1400" b="1" i="0" u="none" strike="noStrike" dirty="0">
                          <a:solidFill>
                            <a:srgbClr val="FFFFFF"/>
                          </a:solidFill>
                          <a:effectLst/>
                          <a:latin typeface="Calibri" panose="020F0502020204030204" pitchFamily="34" charset="0"/>
                        </a:rPr>
                        <a:t>Test Method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6">
                  <a:txBody>
                    <a:bodyPr/>
                    <a:lstStyle/>
                    <a:p>
                      <a:pPr algn="ctr" fontAlgn="ctr"/>
                      <a:r>
                        <a:rPr lang="en-ZA" sz="1200" b="1" i="0" u="none" strike="noStrike" dirty="0">
                          <a:solidFill>
                            <a:srgbClr val="FFFFFF"/>
                          </a:solidFill>
                          <a:effectLst/>
                          <a:latin typeface="Calibri" panose="020F0502020204030204" pitchFamily="34" charset="0"/>
                        </a:rPr>
                        <a:t>Class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a16="http://schemas.microsoft.com/office/drawing/2014/main" val="1811846989"/>
                  </a:ext>
                </a:extLst>
              </a:tr>
              <a:tr h="33098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dirty="0">
                          <a:solidFill>
                            <a:srgbClr val="FFFFFF"/>
                          </a:solidFill>
                          <a:effectLst/>
                          <a:latin typeface="Calibri" panose="020F0502020204030204" pitchFamily="34" charset="0"/>
                        </a:rPr>
                        <a:t>Fog Seal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ZA" sz="1000" b="1" i="0" u="none" strike="noStrike" dirty="0">
                          <a:solidFill>
                            <a:srgbClr val="FFFFFF"/>
                          </a:solidFill>
                          <a:effectLst/>
                          <a:latin typeface="Calibri" panose="020F0502020204030204" pitchFamily="34" charset="0"/>
                        </a:rPr>
                        <a:t>SS 60/8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ZA" sz="1000" b="1" i="0" u="none" strike="noStrike" dirty="0">
                          <a:solidFill>
                            <a:srgbClr val="FFFFFF"/>
                          </a:solidFill>
                          <a:effectLst/>
                          <a:latin typeface="Calibri" panose="020F0502020204030204" pitchFamily="34" charset="0"/>
                        </a:rPr>
                        <a:t>CC-E1</a:t>
                      </a:r>
                      <a:r>
                        <a:rPr lang="en-ZA" sz="1000" b="1" i="0" u="none" strike="noStrike" baseline="30000" dirty="0">
                          <a:solidFill>
                            <a:srgbClr val="FFFFFF"/>
                          </a:solidFill>
                          <a:effectLst/>
                          <a:latin typeface="Calibri" panose="020F0502020204030204" pitchFamily="34" charset="0"/>
                        </a:rPr>
                        <a:t>1</a:t>
                      </a:r>
                      <a:r>
                        <a:rPr lang="en-ZA" sz="1000" b="0" i="0" u="none" strike="noStrike" dirty="0">
                          <a:solidFill>
                            <a:srgbClr val="FFFFFF"/>
                          </a:solidFill>
                          <a:effectLst/>
                          <a:latin typeface="Calibri" panose="020F0502020204030204" pitchFamily="34" charset="0"/>
                        </a:rPr>
                        <a:t> </a:t>
                      </a:r>
                      <a:endParaRPr lang="en-ZA" sz="1000" b="1" i="0" u="none" strike="noStrike" dirty="0">
                        <a:solidFill>
                          <a:srgbClr val="FFFFFF"/>
                        </a:solidFill>
                        <a:effectLst/>
                        <a:latin typeface="Calibri" panose="020F0502020204030204" pitchFamily="34" charset="0"/>
                      </a:endParaRP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ZA" sz="1000" b="1" i="0" u="none" strike="noStrike">
                          <a:solidFill>
                            <a:srgbClr val="FFFFFF"/>
                          </a:solidFill>
                          <a:effectLst/>
                          <a:latin typeface="Calibri" panose="020F0502020204030204" pitchFamily="34" charset="0"/>
                        </a:rPr>
                        <a:t>C-E1</a:t>
                      </a:r>
                      <a:r>
                        <a:rPr lang="en-ZA" sz="1000" b="0" i="0" u="none" strike="noStrike">
                          <a:solidFill>
                            <a:srgbClr val="000000"/>
                          </a:solidFill>
                          <a:effectLst/>
                          <a:latin typeface="Calibri" panose="020F0502020204030204" pitchFamily="34" charset="0"/>
                        </a:rPr>
                        <a:t> </a:t>
                      </a:r>
                      <a:endParaRPr lang="en-ZA" sz="10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ZA" sz="1000" b="1" i="0" u="none" strike="noStrike" dirty="0">
                          <a:solidFill>
                            <a:srgbClr val="FFFFFF"/>
                          </a:solidFill>
                          <a:effectLst/>
                          <a:latin typeface="Calibri" panose="020F0502020204030204" pitchFamily="34" charset="0"/>
                        </a:rPr>
                        <a:t>C-R1</a:t>
                      </a:r>
                      <a:r>
                        <a:rPr lang="en-ZA" sz="1000" b="0" i="0" u="none" strike="noStrike" dirty="0">
                          <a:solidFill>
                            <a:srgbClr val="FFFFFF"/>
                          </a:solidFill>
                          <a:effectLst/>
                          <a:latin typeface="Calibri" panose="020F0502020204030204" pitchFamily="34" charset="0"/>
                        </a:rPr>
                        <a:t> </a:t>
                      </a:r>
                      <a:endParaRPr lang="en-ZA" sz="1000" b="1" i="0" u="none" strike="noStrike" dirty="0">
                        <a:solidFill>
                          <a:srgbClr val="FFFFFF"/>
                        </a:solidFill>
                        <a:effectLst/>
                        <a:latin typeface="Calibri" panose="020F0502020204030204" pitchFamily="34" charset="0"/>
                      </a:endParaRP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ZA" sz="1000" b="1" i="0" u="none" strike="noStrike" dirty="0">
                          <a:solidFill>
                            <a:srgbClr val="FFFFFF"/>
                          </a:solidFill>
                          <a:effectLst/>
                          <a:latin typeface="Calibri" panose="020F0502020204030204" pitchFamily="34" charset="0"/>
                        </a:rPr>
                        <a:t>C-R2 </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324595774"/>
                  </a:ext>
                </a:extLst>
              </a:tr>
              <a:tr h="648724">
                <a:tc>
                  <a:txBody>
                    <a:bodyPr/>
                    <a:lstStyle/>
                    <a:p>
                      <a:pPr algn="ctr" fontAlgn="ctr"/>
                      <a:r>
                        <a:rPr lang="en-ZA" sz="1400" b="0" i="0" u="none" strike="noStrike">
                          <a:solidFill>
                            <a:srgbClr val="000000"/>
                          </a:solidFill>
                          <a:effectLst/>
                          <a:latin typeface="Calibri" panose="020F0502020204030204" pitchFamily="34" charset="0"/>
                        </a:rPr>
                        <a:t>Softening point</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MB-17</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≥47</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≥48</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≥70</a:t>
                      </a:r>
                      <a:r>
                        <a:rPr lang="en-ZA" sz="1400" b="0" i="0" u="none" strike="noStrike" baseline="30000" dirty="0">
                          <a:solidFill>
                            <a:srgbClr val="000000"/>
                          </a:solidFill>
                          <a:effectLst/>
                          <a:latin typeface="Calibri" panose="020F0502020204030204" pitchFamily="34" charset="0"/>
                        </a:rPr>
                        <a:t>2</a:t>
                      </a:r>
                      <a:endParaRPr lang="en-ZA"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≥80</a:t>
                      </a:r>
                      <a:endParaRPr lang="en-ZA" sz="1400" b="0" i="0" u="none" strike="noStrike" dirty="0">
                        <a:solidFill>
                          <a:srgbClr val="000000"/>
                        </a:solidFill>
                        <a:effectLst/>
                        <a:latin typeface="Calibri" panose="020F0502020204030204" pitchFamily="34" charset="0"/>
                      </a:endParaRP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55-65</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65-70 </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3694360"/>
                  </a:ext>
                </a:extLst>
              </a:tr>
              <a:tr h="648724">
                <a:tc>
                  <a:txBody>
                    <a:bodyPr/>
                    <a:lstStyle/>
                    <a:p>
                      <a:pPr algn="ctr" fontAlgn="ctr"/>
                      <a:r>
                        <a:rPr lang="en-ZA" sz="1400" b="0" i="0" u="none" strike="noStrike">
                          <a:solidFill>
                            <a:srgbClr val="000000"/>
                          </a:solidFill>
                          <a:effectLst/>
                          <a:latin typeface="Calibri" panose="020F0502020204030204" pitchFamily="34" charset="0"/>
                        </a:rPr>
                        <a:t>Elastic recovery @ 15°C</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MB-4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≥50</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≥50</a:t>
                      </a:r>
                      <a:r>
                        <a:rPr lang="en-ZA" sz="1400" b="0" i="0" u="none" strike="noStrike" baseline="30000" dirty="0">
                          <a:solidFill>
                            <a:srgbClr val="000000"/>
                          </a:solidFill>
                          <a:effectLst/>
                          <a:latin typeface="Calibri" panose="020F0502020204030204" pitchFamily="34" charset="0"/>
                        </a:rPr>
                        <a:t>2</a:t>
                      </a:r>
                      <a:endParaRPr lang="en-ZA"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≥80</a:t>
                      </a:r>
                      <a:endParaRPr lang="en-ZA" sz="1400" b="0" i="0" u="none" strike="noStrike" dirty="0">
                        <a:solidFill>
                          <a:srgbClr val="000000"/>
                        </a:solidFill>
                        <a:effectLst/>
                        <a:latin typeface="Calibri" panose="020F0502020204030204" pitchFamily="34" charset="0"/>
                      </a:endParaRP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246857"/>
                  </a:ext>
                </a:extLst>
              </a:tr>
              <a:tr h="648724">
                <a:tc>
                  <a:txBody>
                    <a:bodyPr/>
                    <a:lstStyle/>
                    <a:p>
                      <a:pPr algn="ctr" fontAlgn="ctr"/>
                      <a:r>
                        <a:rPr lang="en-ZA" sz="1400" b="0" i="0" u="none" strike="noStrike">
                          <a:solidFill>
                            <a:srgbClr val="000000"/>
                          </a:solidFill>
                          <a:effectLst/>
                          <a:latin typeface="Calibri" panose="020F0502020204030204" pitchFamily="34" charset="0"/>
                        </a:rPr>
                        <a:t>Dynamic viscosity @ 190°C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dPa.s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MB-13</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a:t>
                      </a:r>
                      <a:endParaRPr lang="en-ZA"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20-40</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5318606"/>
                  </a:ext>
                </a:extLst>
              </a:tr>
              <a:tr h="648724">
                <a:tc>
                  <a:txBody>
                    <a:bodyPr/>
                    <a:lstStyle/>
                    <a:p>
                      <a:pPr algn="ctr" fontAlgn="ctr"/>
                      <a:r>
                        <a:rPr lang="en-ZA" sz="1400" b="0" i="0" u="none" strike="noStrike">
                          <a:solidFill>
                            <a:srgbClr val="000000"/>
                          </a:solidFill>
                          <a:effectLst/>
                          <a:latin typeface="Calibri" panose="020F0502020204030204" pitchFamily="34" charset="0"/>
                        </a:rPr>
                        <a:t>Dynamic viscosity @ 170°C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dPa.s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MB-13</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 </a:t>
                      </a:r>
                      <a:endParaRPr lang="en-ZA"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 10-40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4650198"/>
                  </a:ext>
                </a:extLst>
              </a:tr>
              <a:tr h="648724">
                <a:tc>
                  <a:txBody>
                    <a:bodyPr/>
                    <a:lstStyle/>
                    <a:p>
                      <a:pPr algn="ctr" fontAlgn="ctr"/>
                      <a:r>
                        <a:rPr lang="en-ZA" sz="1400" b="0" i="0" u="none" strike="noStrike">
                          <a:solidFill>
                            <a:srgbClr val="000000"/>
                          </a:solidFill>
                          <a:effectLst/>
                          <a:latin typeface="Calibri" panose="020F0502020204030204" pitchFamily="34" charset="0"/>
                        </a:rPr>
                        <a:t>Dynamic viscosity @ 165°C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Pa.s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MB–18</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≤0,65</a:t>
                      </a:r>
                      <a:endParaRPr lang="en-ZA"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0135550"/>
                  </a:ext>
                </a:extLst>
              </a:tr>
              <a:tr h="648724">
                <a:tc>
                  <a:txBody>
                    <a:bodyPr/>
                    <a:lstStyle/>
                    <a:p>
                      <a:pPr algn="ctr" fontAlgn="ctr"/>
                      <a:r>
                        <a:rPr lang="en-ZA" sz="1400" b="0" i="0" u="none" strike="noStrike">
                          <a:solidFill>
                            <a:srgbClr val="000000"/>
                          </a:solidFill>
                          <a:effectLst/>
                          <a:latin typeface="Calibri" panose="020F0502020204030204" pitchFamily="34" charset="0"/>
                        </a:rPr>
                        <a:t>Dynamic viscosity @ 25°C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Pa.s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MB–18</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Calibri" panose="020F0502020204030204" pitchFamily="34" charset="0"/>
                        </a:rPr>
                        <a:t>-</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≤0.8</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Calibri" panose="020F0502020204030204" pitchFamily="34" charset="0"/>
                        </a:rPr>
                        <a:t>-</a:t>
                      </a:r>
                    </a:p>
                  </a:txBody>
                  <a:tcPr marL="18288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0466529"/>
                  </a:ext>
                </a:extLst>
              </a:tr>
            </a:tbl>
          </a:graphicData>
        </a:graphic>
      </p:graphicFrame>
    </p:spTree>
    <p:extLst>
      <p:ext uri="{BB962C8B-B14F-4D97-AF65-F5344CB8AC3E}">
        <p14:creationId xmlns:p14="http://schemas.microsoft.com/office/powerpoint/2010/main" val="720734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25D768A0A82948982C24AFA89C9C66" ma:contentTypeVersion="3" ma:contentTypeDescription="Create a new document." ma:contentTypeScope="" ma:versionID="ccdd68c759da12e8b44eb2a2f44f1066">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99746D-CC75-4D73-A168-974504D1F6C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B5FD13E-54E8-40B5-AB1F-6E486C120AB7}">
  <ds:schemaRefs>
    <ds:schemaRef ds:uri="http://schemas.microsoft.com/sharepoint/v3/contenttype/forms"/>
  </ds:schemaRefs>
</ds:datastoreItem>
</file>

<file path=customXml/itemProps3.xml><?xml version="1.0" encoding="utf-8"?>
<ds:datastoreItem xmlns:ds="http://schemas.openxmlformats.org/officeDocument/2006/customXml" ds:itemID="{D1319593-8CE3-48EB-B0C7-6C1CC7056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5487</TotalTime>
  <Words>1485</Words>
  <Application>Microsoft Macintosh PowerPoint</Application>
  <PresentationFormat>Widescreen</PresentationFormat>
  <Paragraphs>233</Paragraphs>
  <Slides>15</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Aptos</vt:lpstr>
      <vt:lpstr>Arial</vt:lpstr>
      <vt:lpstr>Calibri</vt:lpstr>
      <vt:lpstr>Calibri Light</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Deon Pagel</dc:creator>
  <cp:lastModifiedBy>John Onraet</cp:lastModifiedBy>
  <cp:revision>46</cp:revision>
  <dcterms:created xsi:type="dcterms:W3CDTF">2018-02-04T11:30:25Z</dcterms:created>
  <dcterms:modified xsi:type="dcterms:W3CDTF">2024-07-16T09:55:08Z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0x0101009325D768A0A82948982C24AFA89C9C66</vt:lpwstr>
  </property>
</Properties>
</file>